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
  </p:notesMasterIdLst>
  <p:sldIdLst>
    <p:sldId id="277" r:id="rId2"/>
    <p:sldId id="278" r:id="rId3"/>
  </p:sldIdLst>
  <p:sldSz cx="30275213" cy="21383625"/>
  <p:notesSz cx="6735763" cy="9869488"/>
  <p:embeddedFontLst>
    <p:embeddedFont>
      <p:font typeface="Arial Narrow Bold" panose="020B0706020202030204" pitchFamily="34" charset="0"/>
      <p:bold r:id="rId5"/>
    </p:embeddedFont>
    <p:embeddedFont>
      <p:font typeface="Bahnschrift SemiCondensed" panose="020B0502040204020203" pitchFamily="34" charset="0"/>
      <p:regular r:id="rId6"/>
      <p:bold r:id="rId7"/>
    </p:embeddedFont>
    <p:embeddedFont>
      <p:font typeface="Cascadia Code" panose="020B0609020000020004" pitchFamily="49" charset="0"/>
      <p:regular r:id="rId8"/>
      <p:bold r:id="rId9"/>
      <p:italic r:id="rId10"/>
      <p:boldItalic r:id="rId11"/>
    </p:embeddedFont>
    <p:embeddedFont>
      <p:font typeface="HG創英ﾌﾟﾚｾﾞﾝｽEB" panose="02020809000000000000" pitchFamily="17" charset="-128"/>
      <p:regular r:id="rId12"/>
    </p:embeddedFont>
    <p:embeddedFont>
      <p:font typeface="Roboto Black" panose="02000000000000000000" pitchFamily="2" charset="0"/>
      <p:bold r:id="rId13"/>
      <p:boldItalic r:id="rId14"/>
    </p:embeddedFont>
    <p:embeddedFont>
      <p:font typeface="Roboto Condensed" panose="02000000000000000000" pitchFamily="2" charset="0"/>
      <p:regular r:id="rId15"/>
      <p:bold r:id="rId16"/>
      <p:italic r:id="rId17"/>
      <p:boldItalic r:id="rId18"/>
    </p:embeddedFont>
    <p:embeddedFont>
      <p:font typeface="游ゴシック" panose="020B0400000000000000" pitchFamily="50" charset="-128"/>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1" autoAdjust="0"/>
    <p:restoredTop sz="96919" autoAdjust="0"/>
  </p:normalViewPr>
  <p:slideViewPr>
    <p:cSldViewPr snapToGrid="0">
      <p:cViewPr varScale="1">
        <p:scale>
          <a:sx n="40" d="100"/>
          <a:sy n="40" d="100"/>
        </p:scale>
        <p:origin x="1572" y="7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tableStyles" Target="tableStyle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theme" Target="theme/theme1.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こうき すえひろ" userId="b0e17d1764f68991" providerId="LiveId" clId="{C9CA4031-6D38-4B50-AF25-3082CFF40D5D}"/>
    <pc:docChg chg="undo custSel modSld">
      <pc:chgData name="こうき すえひろ" userId="b0e17d1764f68991" providerId="LiveId" clId="{C9CA4031-6D38-4B50-AF25-3082CFF40D5D}" dt="2025-07-10T14:22:59.109" v="20" actId="113"/>
      <pc:docMkLst>
        <pc:docMk/>
      </pc:docMkLst>
      <pc:sldChg chg="modSp mod">
        <pc:chgData name="こうき すえひろ" userId="b0e17d1764f68991" providerId="LiveId" clId="{C9CA4031-6D38-4B50-AF25-3082CFF40D5D}" dt="2025-07-10T14:22:59.109" v="20" actId="113"/>
        <pc:sldMkLst>
          <pc:docMk/>
          <pc:sldMk cId="2386083806" sldId="277"/>
        </pc:sldMkLst>
        <pc:spChg chg="mod">
          <ac:chgData name="こうき すえひろ" userId="b0e17d1764f68991" providerId="LiveId" clId="{C9CA4031-6D38-4B50-AF25-3082CFF40D5D}" dt="2025-07-10T14:16:55.570" v="7" actId="14100"/>
          <ac:spMkLst>
            <pc:docMk/>
            <pc:sldMk cId="2386083806" sldId="277"/>
            <ac:spMk id="85" creationId="{89657C20-53EC-67C0-6A6D-2C30EA164618}"/>
          </ac:spMkLst>
        </pc:spChg>
        <pc:spChg chg="mod">
          <ac:chgData name="こうき すえひろ" userId="b0e17d1764f68991" providerId="LiveId" clId="{C9CA4031-6D38-4B50-AF25-3082CFF40D5D}" dt="2025-07-10T14:17:09.521" v="10" actId="404"/>
          <ac:spMkLst>
            <pc:docMk/>
            <pc:sldMk cId="2386083806" sldId="277"/>
            <ac:spMk id="241" creationId="{6870B460-206A-7C9C-4D9B-AEF087E914D3}"/>
          </ac:spMkLst>
        </pc:spChg>
        <pc:spChg chg="mod">
          <ac:chgData name="こうき すえひろ" userId="b0e17d1764f68991" providerId="LiveId" clId="{C9CA4031-6D38-4B50-AF25-3082CFF40D5D}" dt="2025-07-10T14:21:00.600" v="16" actId="113"/>
          <ac:spMkLst>
            <pc:docMk/>
            <pc:sldMk cId="2386083806" sldId="277"/>
            <ac:spMk id="2055" creationId="{4B10050B-7623-AE5F-B4B7-2C60909EB1E1}"/>
          </ac:spMkLst>
        </pc:spChg>
        <pc:spChg chg="mod">
          <ac:chgData name="こうき すえひろ" userId="b0e17d1764f68991" providerId="LiveId" clId="{C9CA4031-6D38-4B50-AF25-3082CFF40D5D}" dt="2025-07-10T14:21:53.316" v="18" actId="113"/>
          <ac:spMkLst>
            <pc:docMk/>
            <pc:sldMk cId="2386083806" sldId="277"/>
            <ac:spMk id="2255" creationId="{86EC443F-B424-96E6-2B4C-0518E3AE7C63}"/>
          </ac:spMkLst>
        </pc:spChg>
        <pc:spChg chg="mod">
          <ac:chgData name="こうき すえひろ" userId="b0e17d1764f68991" providerId="LiveId" clId="{C9CA4031-6D38-4B50-AF25-3082CFF40D5D}" dt="2025-07-10T14:22:59.109" v="20" actId="113"/>
          <ac:spMkLst>
            <pc:docMk/>
            <pc:sldMk cId="2386083806" sldId="277"/>
            <ac:spMk id="2291" creationId="{1C7BF402-3F7F-72E0-4796-FE459A0CA7D4}"/>
          </ac:spMkLst>
        </pc:spChg>
        <pc:picChg chg="mod">
          <ac:chgData name="こうき すえひろ" userId="b0e17d1764f68991" providerId="LiveId" clId="{C9CA4031-6D38-4B50-AF25-3082CFF40D5D}" dt="2025-07-10T14:19:11.630" v="13" actId="1076"/>
          <ac:picMkLst>
            <pc:docMk/>
            <pc:sldMk cId="2386083806" sldId="277"/>
            <ac:picMk id="286" creationId="{86D29B3A-968F-2756-A5A1-1CE98FB2E45A}"/>
          </ac:picMkLst>
        </pc:picChg>
      </pc:sldChg>
    </pc:docChg>
  </pc:docChgLst>
  <pc:docChgLst>
    <pc:chgData name="Maiki kimura" userId="6d634511f2bb92e3" providerId="LiveId" clId="{9E05070F-AC42-404A-953C-DEAE9E4413B7}"/>
    <pc:docChg chg="undo redo custSel addSld delSld modSld sldOrd">
      <pc:chgData name="Maiki kimura" userId="6d634511f2bb92e3" providerId="LiveId" clId="{9E05070F-AC42-404A-953C-DEAE9E4413B7}" dt="2025-07-11T14:40:59.314" v="1920" actId="1076"/>
      <pc:docMkLst>
        <pc:docMk/>
      </pc:docMkLst>
      <pc:sldChg chg="addSp delSp modSp mod">
        <pc:chgData name="Maiki kimura" userId="6d634511f2bb92e3" providerId="LiveId" clId="{9E05070F-AC42-404A-953C-DEAE9E4413B7}" dt="2025-07-06T07:18:40.206" v="266"/>
        <pc:sldMkLst>
          <pc:docMk/>
          <pc:sldMk cId="392888827" sldId="276"/>
        </pc:sldMkLst>
      </pc:sldChg>
      <pc:sldChg chg="addSp delSp modSp mod ord">
        <pc:chgData name="Maiki kimura" userId="6d634511f2bb92e3" providerId="LiveId" clId="{9E05070F-AC42-404A-953C-DEAE9E4413B7}" dt="2025-07-11T14:40:59.314" v="1920" actId="1076"/>
        <pc:sldMkLst>
          <pc:docMk/>
          <pc:sldMk cId="2386083806" sldId="277"/>
        </pc:sldMkLst>
        <pc:spChg chg="add mod">
          <ac:chgData name="Maiki kimura" userId="6d634511f2bb92e3" providerId="LiveId" clId="{9E05070F-AC42-404A-953C-DEAE9E4413B7}" dt="2025-07-11T14:22:05.522" v="1030"/>
          <ac:spMkLst>
            <pc:docMk/>
            <pc:sldMk cId="2386083806" sldId="277"/>
            <ac:spMk id="3" creationId="{4D096908-744E-3E20-8901-B4A374276017}"/>
          </ac:spMkLst>
        </pc:spChg>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mod">
          <ac:chgData name="Maiki kimura" userId="6d634511f2bb92e3" providerId="LiveId" clId="{9E05070F-AC42-404A-953C-DEAE9E4413B7}" dt="2025-07-11T14:40:55.634" v="1919" actId="1076"/>
          <ac:spMkLst>
            <pc:docMk/>
            <pc:sldMk cId="2386083806" sldId="277"/>
            <ac:spMk id="5" creationId="{9CBCCD30-4125-DE75-9DA7-8701FEEBE4DE}"/>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del mod">
          <ac:chgData name="Maiki kimura" userId="6d634511f2bb92e3" providerId="LiveId" clId="{9E05070F-AC42-404A-953C-DEAE9E4413B7}" dt="2025-07-11T14:31:42.843" v="1601" actId="21"/>
          <ac:spMkLst>
            <pc:docMk/>
            <pc:sldMk cId="2386083806" sldId="277"/>
            <ac:spMk id="58" creationId="{9CBCCD30-4125-DE75-9DA7-8701FEEBE4DE}"/>
          </ac:spMkLst>
        </pc:spChg>
        <pc:spChg chg="add del mod">
          <ac:chgData name="Maiki kimura" userId="6d634511f2bb92e3" providerId="LiveId" clId="{9E05070F-AC42-404A-953C-DEAE9E4413B7}" dt="2025-07-11T14:36:39.471" v="1828" actId="478"/>
          <ac:spMkLst>
            <pc:docMk/>
            <pc:sldMk cId="2386083806" sldId="277"/>
            <ac:spMk id="60" creationId="{01347BA9-4987-F31A-0ED4-29BFB978DB4A}"/>
          </ac:spMkLst>
        </pc:spChg>
        <pc:spChg chg="mod">
          <ac:chgData name="Maiki kimura" userId="6d634511f2bb92e3" providerId="LiveId" clId="{9E05070F-AC42-404A-953C-DEAE9E4413B7}" dt="2025-07-11T14:38:32.627" v="1889" actId="1036"/>
          <ac:spMkLst>
            <pc:docMk/>
            <pc:sldMk cId="2386083806" sldId="277"/>
            <ac:spMk id="80" creationId="{0DA43B60-B1D8-95B9-FD71-9B77440B174C}"/>
          </ac:spMkLst>
        </pc:spChg>
        <pc:spChg chg="mod">
          <ac:chgData name="Maiki kimura" userId="6d634511f2bb92e3" providerId="LiveId" clId="{9E05070F-AC42-404A-953C-DEAE9E4413B7}" dt="2025-07-11T14:39:56.958" v="1912" actId="1035"/>
          <ac:spMkLst>
            <pc:docMk/>
            <pc:sldMk cId="2386083806" sldId="277"/>
            <ac:spMk id="82" creationId="{50E16F7A-8EC5-58ED-9E12-0C96BC45AC0D}"/>
          </ac:spMkLst>
        </pc:spChg>
        <pc:spChg chg="mod">
          <ac:chgData name="Maiki kimura" userId="6d634511f2bb92e3" providerId="LiveId" clId="{9E05070F-AC42-404A-953C-DEAE9E4413B7}" dt="2025-07-11T14:39:34.467" v="1906" actId="1076"/>
          <ac:spMkLst>
            <pc:docMk/>
            <pc:sldMk cId="2386083806" sldId="277"/>
            <ac:spMk id="85" creationId="{89657C20-53EC-67C0-6A6D-2C30EA164618}"/>
          </ac:spMkLst>
        </pc:spChg>
        <pc:spChg chg="mod">
          <ac:chgData name="Maiki kimura" userId="6d634511f2bb92e3" providerId="LiveId" clId="{9E05070F-AC42-404A-953C-DEAE9E4413B7}" dt="2025-07-11T14:31:11.159" v="1549" actId="1036"/>
          <ac:spMkLst>
            <pc:docMk/>
            <pc:sldMk cId="2386083806" sldId="277"/>
            <ac:spMk id="94" creationId="{B634427D-2E1E-C6BF-2FA6-11E76786C52B}"/>
          </ac:spMkLst>
        </pc:spChg>
        <pc:spChg chg="mod">
          <ac:chgData name="Maiki kimura" userId="6d634511f2bb92e3" providerId="LiveId" clId="{9E05070F-AC42-404A-953C-DEAE9E4413B7}" dt="2025-07-11T14:29:32.082" v="1404" actId="1036"/>
          <ac:spMkLst>
            <pc:docMk/>
            <pc:sldMk cId="2386083806" sldId="277"/>
            <ac:spMk id="96" creationId="{C1894D2C-6DB4-8534-CB5F-99CD5B1190C7}"/>
          </ac:spMkLst>
        </pc:spChg>
        <pc:spChg chg="mod">
          <ac:chgData name="Maiki kimura" userId="6d634511f2bb92e3" providerId="LiveId" clId="{9E05070F-AC42-404A-953C-DEAE9E4413B7}" dt="2025-07-11T14:38:54.218" v="1901" actId="1076"/>
          <ac:spMkLst>
            <pc:docMk/>
            <pc:sldMk cId="2386083806" sldId="277"/>
            <ac:spMk id="105" creationId="{26C953A4-669D-518A-A2B8-84BC2702BCEC}"/>
          </ac:spMkLst>
        </pc:spChg>
        <pc:spChg chg="mod">
          <ac:chgData name="Maiki kimura" userId="6d634511f2bb92e3" providerId="LiveId" clId="{9E05070F-AC42-404A-953C-DEAE9E4413B7}" dt="2025-07-11T14:38:43.688" v="1900" actId="1036"/>
          <ac:spMkLst>
            <pc:docMk/>
            <pc:sldMk cId="2386083806" sldId="277"/>
            <ac:spMk id="106" creationId="{0B380E19-EAAF-C72A-2A6A-CF3AFC7C13E6}"/>
          </ac:spMkLst>
        </pc:spChg>
        <pc:spChg chg="mod">
          <ac:chgData name="Maiki kimura" userId="6d634511f2bb92e3" providerId="LiveId" clId="{9E05070F-AC42-404A-953C-DEAE9E4413B7}" dt="2025-07-11T14:38:32.627" v="1889" actId="1036"/>
          <ac:spMkLst>
            <pc:docMk/>
            <pc:sldMk cId="2386083806" sldId="277"/>
            <ac:spMk id="107" creationId="{B5052E62-1BEB-E1BD-01CB-0FCE26F1E4C6}"/>
          </ac:spMkLst>
        </pc:spChg>
        <pc:spChg chg="mod">
          <ac:chgData name="Maiki kimura" userId="6d634511f2bb92e3" providerId="LiveId" clId="{9E05070F-AC42-404A-953C-DEAE9E4413B7}" dt="2025-07-11T14:38:32.627" v="1889" actId="1036"/>
          <ac:spMkLst>
            <pc:docMk/>
            <pc:sldMk cId="2386083806" sldId="277"/>
            <ac:spMk id="109" creationId="{A91FE51F-1EFE-DE65-696A-469471842636}"/>
          </ac:spMkLst>
        </pc:spChg>
        <pc:spChg chg="add del mod">
          <ac:chgData name="Maiki kimura" userId="6d634511f2bb92e3" providerId="LiveId" clId="{9E05070F-AC42-404A-953C-DEAE9E4413B7}" dt="2025-07-11T14:26:38.900" v="1234" actId="478"/>
          <ac:spMkLst>
            <pc:docMk/>
            <pc:sldMk cId="2386083806" sldId="277"/>
            <ac:spMk id="129" creationId="{2D7CFBF0-8FD0-0D2B-2297-42103C0E1AB6}"/>
          </ac:spMkLst>
        </pc:spChg>
        <pc:spChg chg="mod">
          <ac:chgData name="Maiki kimura" userId="6d634511f2bb92e3" providerId="LiveId" clId="{9E05070F-AC42-404A-953C-DEAE9E4413B7}" dt="2025-07-11T14:39:00.843" v="1903" actId="1076"/>
          <ac:spMkLst>
            <pc:docMk/>
            <pc:sldMk cId="2386083806" sldId="277"/>
            <ac:spMk id="137" creationId="{A2F555C0-F883-3AD9-1CC3-51FA73BFF24D}"/>
          </ac:spMkLst>
        </pc:spChg>
        <pc:spChg chg="mod">
          <ac:chgData name="Maiki kimura" userId="6d634511f2bb92e3" providerId="LiveId" clId="{9E05070F-AC42-404A-953C-DEAE9E4413B7}" dt="2025-07-11T14:38:32.627" v="1889" actId="1036"/>
          <ac:spMkLst>
            <pc:docMk/>
            <pc:sldMk cId="2386083806" sldId="277"/>
            <ac:spMk id="153" creationId="{05EFE15D-9327-CA51-F819-872E6F81001B}"/>
          </ac:spMkLst>
        </pc:spChg>
        <pc:spChg chg="mod">
          <ac:chgData name="Maiki kimura" userId="6d634511f2bb92e3" providerId="LiveId" clId="{9E05070F-AC42-404A-953C-DEAE9E4413B7}" dt="2025-07-11T14:29:32.082" v="1404" actId="1036"/>
          <ac:spMkLst>
            <pc:docMk/>
            <pc:sldMk cId="2386083806" sldId="277"/>
            <ac:spMk id="157" creationId="{868BA86E-12B2-1AD2-DF1D-267495AC63E7}"/>
          </ac:spMkLst>
        </pc:spChg>
        <pc:spChg chg="mod">
          <ac:chgData name="Maiki kimura" userId="6d634511f2bb92e3" providerId="LiveId" clId="{9E05070F-AC42-404A-953C-DEAE9E4413B7}" dt="2025-07-11T14:29:32.082" v="1404" actId="1036"/>
          <ac:spMkLst>
            <pc:docMk/>
            <pc:sldMk cId="2386083806" sldId="277"/>
            <ac:spMk id="158" creationId="{7598FDDE-6321-DB7E-E2A6-1D6924683CF7}"/>
          </ac:spMkLst>
        </pc:spChg>
        <pc:spChg chg="mod">
          <ac:chgData name="Maiki kimura" userId="6d634511f2bb92e3" providerId="LiveId" clId="{9E05070F-AC42-404A-953C-DEAE9E4413B7}" dt="2025-07-11T14:38:32.627" v="1889" actId="1036"/>
          <ac:spMkLst>
            <pc:docMk/>
            <pc:sldMk cId="2386083806" sldId="277"/>
            <ac:spMk id="171" creationId="{21DE806B-9ADE-9A68-8D58-A9BC7DE0944F}"/>
          </ac:spMkLst>
        </pc:spChg>
        <pc:spChg chg="mod">
          <ac:chgData name="Maiki kimura" userId="6d634511f2bb92e3" providerId="LiveId" clId="{9E05070F-AC42-404A-953C-DEAE9E4413B7}" dt="2025-07-11T14:26:06.156" v="1220" actId="1076"/>
          <ac:spMkLst>
            <pc:docMk/>
            <pc:sldMk cId="2386083806" sldId="277"/>
            <ac:spMk id="231" creationId="{6AB06391-1C33-95EF-BBD7-A3A2C77F0632}"/>
          </ac:spMkLst>
        </pc:spChg>
        <pc:spChg chg="mod">
          <ac:chgData name="Maiki kimura" userId="6d634511f2bb92e3" providerId="LiveId" clId="{9E05070F-AC42-404A-953C-DEAE9E4413B7}" dt="2025-07-11T14:26:06.156" v="1220" actId="1076"/>
          <ac:spMkLst>
            <pc:docMk/>
            <pc:sldMk cId="2386083806" sldId="277"/>
            <ac:spMk id="1027" creationId="{92EDDC8C-9DF8-8C04-A320-0639437C50A4}"/>
          </ac:spMkLst>
        </pc:spChg>
        <pc:spChg chg="mod">
          <ac:chgData name="Maiki kimura" userId="6d634511f2bb92e3" providerId="LiveId" clId="{9E05070F-AC42-404A-953C-DEAE9E4413B7}" dt="2025-07-11T14:26:06.156" v="1220" actId="1076"/>
          <ac:spMkLst>
            <pc:docMk/>
            <pc:sldMk cId="2386083806" sldId="277"/>
            <ac:spMk id="1031" creationId="{2F4FE14A-61CD-4167-4874-9D0F0E90F8E5}"/>
          </ac:spMkLst>
        </pc:spChg>
        <pc:spChg chg="mod">
          <ac:chgData name="Maiki kimura" userId="6d634511f2bb92e3" providerId="LiveId" clId="{9E05070F-AC42-404A-953C-DEAE9E4413B7}" dt="2025-07-11T14:38:32.627" v="1889" actId="1036"/>
          <ac:spMkLst>
            <pc:docMk/>
            <pc:sldMk cId="2386083806" sldId="277"/>
            <ac:spMk id="1064" creationId="{AF8C2249-61F4-27D7-4325-8A12B183B653}"/>
          </ac:spMkLst>
        </pc:spChg>
        <pc:spChg chg="mod">
          <ac:chgData name="Maiki kimura" userId="6d634511f2bb92e3" providerId="LiveId" clId="{9E05070F-AC42-404A-953C-DEAE9E4413B7}" dt="2025-07-11T14:31:27.534" v="1570" actId="1035"/>
          <ac:spMkLst>
            <pc:docMk/>
            <pc:sldMk cId="2386083806" sldId="277"/>
            <ac:spMk id="1065" creationId="{6029F8F0-4655-B995-5786-1EEC7C54EDBF}"/>
          </ac:spMkLst>
        </pc:spChg>
        <pc:spChg chg="mod">
          <ac:chgData name="Maiki kimura" userId="6d634511f2bb92e3" providerId="LiveId" clId="{9E05070F-AC42-404A-953C-DEAE9E4413B7}" dt="2025-07-11T14:35:39.879" v="1748" actId="1035"/>
          <ac:spMkLst>
            <pc:docMk/>
            <pc:sldMk cId="2386083806" sldId="277"/>
            <ac:spMk id="1067" creationId="{6FAFE5E0-9719-FE9E-AD63-64C0CC204058}"/>
          </ac:spMkLst>
        </pc:spChg>
        <pc:spChg chg="mod">
          <ac:chgData name="Maiki kimura" userId="6d634511f2bb92e3" providerId="LiveId" clId="{9E05070F-AC42-404A-953C-DEAE9E4413B7}" dt="2025-07-11T14:29:32.082" v="1404" actId="1036"/>
          <ac:spMkLst>
            <pc:docMk/>
            <pc:sldMk cId="2386083806" sldId="277"/>
            <ac:spMk id="1070" creationId="{CD792952-F626-FBB5-1793-13F36E898239}"/>
          </ac:spMkLst>
        </pc:spChg>
        <pc:spChg chg="mod">
          <ac:chgData name="Maiki kimura" userId="6d634511f2bb92e3" providerId="LiveId" clId="{9E05070F-AC42-404A-953C-DEAE9E4413B7}" dt="2025-07-11T14:29:32.082" v="1404" actId="1036"/>
          <ac:spMkLst>
            <pc:docMk/>
            <pc:sldMk cId="2386083806" sldId="277"/>
            <ac:spMk id="1071" creationId="{06C7AD00-DB2D-EFA2-904B-FB2766962F29}"/>
          </ac:spMkLst>
        </pc:spChg>
        <pc:spChg chg="mod">
          <ac:chgData name="Maiki kimura" userId="6d634511f2bb92e3" providerId="LiveId" clId="{9E05070F-AC42-404A-953C-DEAE9E4413B7}" dt="2025-07-11T14:26:06.156" v="1220" actId="1076"/>
          <ac:spMkLst>
            <pc:docMk/>
            <pc:sldMk cId="2386083806" sldId="277"/>
            <ac:spMk id="2090" creationId="{7A7CBA4F-009E-597F-FBA3-58AEC6A341C9}"/>
          </ac:spMkLst>
        </pc:spChg>
        <pc:spChg chg="add del mod">
          <ac:chgData name="Maiki kimura" userId="6d634511f2bb92e3" providerId="LiveId" clId="{9E05070F-AC42-404A-953C-DEAE9E4413B7}" dt="2025-07-11T14:36:39.471" v="1828" actId="478"/>
          <ac:spMkLst>
            <pc:docMk/>
            <pc:sldMk cId="2386083806" sldId="277"/>
            <ac:spMk id="2250" creationId="{3CDCB3BA-1309-035E-F22F-4D80FAAF66B7}"/>
          </ac:spMkLst>
        </pc:spChg>
        <pc:spChg chg="mod">
          <ac:chgData name="Maiki kimura" userId="6d634511f2bb92e3" providerId="LiveId" clId="{9E05070F-AC42-404A-953C-DEAE9E4413B7}" dt="2025-07-11T14:26:06.156" v="1220" actId="1076"/>
          <ac:spMkLst>
            <pc:docMk/>
            <pc:sldMk cId="2386083806" sldId="277"/>
            <ac:spMk id="2251" creationId="{DE3892B8-913B-899A-BFDA-E886C712AE8C}"/>
          </ac:spMkLst>
        </pc:spChg>
        <pc:spChg chg="add del mod">
          <ac:chgData name="Maiki kimura" userId="6d634511f2bb92e3" providerId="LiveId" clId="{9E05070F-AC42-404A-953C-DEAE9E4413B7}" dt="2025-07-11T14:36:39.471" v="1828" actId="478"/>
          <ac:spMkLst>
            <pc:docMk/>
            <pc:sldMk cId="2386083806" sldId="277"/>
            <ac:spMk id="2252" creationId="{443C9179-BE63-C555-1051-40DA1EB03BAD}"/>
          </ac:spMkLst>
        </pc:spChg>
        <pc:spChg chg="add mod">
          <ac:chgData name="Maiki kimura" userId="6d634511f2bb92e3" providerId="LiveId" clId="{9E05070F-AC42-404A-953C-DEAE9E4413B7}" dt="2025-07-11T14:36:43.834" v="1848" actId="1036"/>
          <ac:spMkLst>
            <pc:docMk/>
            <pc:sldMk cId="2386083806" sldId="277"/>
            <ac:spMk id="2260" creationId="{92E6D42A-C85E-856D-1F72-8C900413C9FE}"/>
          </ac:spMkLst>
        </pc:spChg>
        <pc:spChg chg="add mod">
          <ac:chgData name="Maiki kimura" userId="6d634511f2bb92e3" providerId="LiveId" clId="{9E05070F-AC42-404A-953C-DEAE9E4413B7}" dt="2025-07-11T14:36:43.834" v="1848" actId="1036"/>
          <ac:spMkLst>
            <pc:docMk/>
            <pc:sldMk cId="2386083806" sldId="277"/>
            <ac:spMk id="2261" creationId="{BB05B2F9-C67D-365D-D270-785649058BF0}"/>
          </ac:spMkLst>
        </pc:spChg>
        <pc:spChg chg="add mod">
          <ac:chgData name="Maiki kimura" userId="6d634511f2bb92e3" providerId="LiveId" clId="{9E05070F-AC42-404A-953C-DEAE9E4413B7}" dt="2025-07-11T14:36:43.834" v="1848" actId="1036"/>
          <ac:spMkLst>
            <pc:docMk/>
            <pc:sldMk cId="2386083806" sldId="277"/>
            <ac:spMk id="2262" creationId="{DDCBCB5D-D6CC-C122-0161-2076CB36E2D3}"/>
          </ac:spMkLst>
        </pc:spChg>
        <pc:spChg chg="mod">
          <ac:chgData name="Maiki kimura" userId="6d634511f2bb92e3" providerId="LiveId" clId="{9E05070F-AC42-404A-953C-DEAE9E4413B7}" dt="2025-07-11T14:26:06.156" v="1220" actId="1076"/>
          <ac:spMkLst>
            <pc:docMk/>
            <pc:sldMk cId="2386083806" sldId="277"/>
            <ac:spMk id="2264" creationId="{DD04E968-6047-8F55-BA9B-9A47B008D904}"/>
          </ac:spMkLst>
        </pc:spChg>
        <pc:spChg chg="mod">
          <ac:chgData name="Maiki kimura" userId="6d634511f2bb92e3" providerId="LiveId" clId="{9E05070F-AC42-404A-953C-DEAE9E4413B7}" dt="2025-07-11T14:26:06.156" v="1220" actId="1076"/>
          <ac:spMkLst>
            <pc:docMk/>
            <pc:sldMk cId="2386083806" sldId="277"/>
            <ac:spMk id="2273" creationId="{949F4F54-A792-98C9-2CCB-93E3E3CE5822}"/>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1T14:40:59.314" v="1920" actId="1076"/>
          <ac:spMkLst>
            <pc:docMk/>
            <pc:sldMk cId="2386083806" sldId="277"/>
            <ac:spMk id="2275" creationId="{D6E46B10-BE1F-A139-FD16-8A61848FACB7}"/>
          </ac:spMkLst>
        </pc:spChg>
        <pc:spChg chg="mod">
          <ac:chgData name="Maiki kimura" userId="6d634511f2bb92e3" providerId="LiveId" clId="{9E05070F-AC42-404A-953C-DEAE9E4413B7}" dt="2025-07-11T14:31:27.534" v="1570" actId="1035"/>
          <ac:spMkLst>
            <pc:docMk/>
            <pc:sldMk cId="2386083806" sldId="277"/>
            <ac:spMk id="2276" creationId="{40E18FEC-87CE-126C-BBD7-89FE92E0838A}"/>
          </ac:spMkLst>
        </pc:spChg>
        <pc:spChg chg="mod">
          <ac:chgData name="Maiki kimura" userId="6d634511f2bb92e3" providerId="LiveId" clId="{9E05070F-AC42-404A-953C-DEAE9E4413B7}" dt="2025-07-11T14:31:27.534" v="1570" actId="1035"/>
          <ac:spMkLst>
            <pc:docMk/>
            <pc:sldMk cId="2386083806" sldId="277"/>
            <ac:spMk id="2277" creationId="{5E5A74EF-00F5-361E-F276-B1CF5789D892}"/>
          </ac:spMkLst>
        </pc:spChg>
        <pc:spChg chg="mod">
          <ac:chgData name="Maiki kimura" userId="6d634511f2bb92e3" providerId="LiveId" clId="{9E05070F-AC42-404A-953C-DEAE9E4413B7}" dt="2025-07-11T14:38:32.627" v="1889" actId="1036"/>
          <ac:spMkLst>
            <pc:docMk/>
            <pc:sldMk cId="2386083806" sldId="277"/>
            <ac:spMk id="2279" creationId="{30200797-DF46-4905-FF9B-AC8A4DFD9D7D}"/>
          </ac:spMkLst>
        </pc:spChg>
        <pc:spChg chg="mod">
          <ac:chgData name="Maiki kimura" userId="6d634511f2bb92e3" providerId="LiveId" clId="{9E05070F-AC42-404A-953C-DEAE9E4413B7}" dt="2025-07-11T14:38:32.627" v="1889" actId="1036"/>
          <ac:spMkLst>
            <pc:docMk/>
            <pc:sldMk cId="2386083806" sldId="277"/>
            <ac:spMk id="2280" creationId="{AFD3DCBC-357C-FB86-7067-73EBD045876F}"/>
          </ac:spMkLst>
        </pc:spChg>
        <pc:spChg chg="mod">
          <ac:chgData name="Maiki kimura" userId="6d634511f2bb92e3" providerId="LiveId" clId="{9E05070F-AC42-404A-953C-DEAE9E4413B7}" dt="2025-07-11T14:38:32.627" v="1889" actId="1036"/>
          <ac:spMkLst>
            <pc:docMk/>
            <pc:sldMk cId="2386083806" sldId="277"/>
            <ac:spMk id="2281" creationId="{26F5FC01-F81D-D616-B2CC-ADA8644B8FF4}"/>
          </ac:spMkLst>
        </pc:spChg>
        <pc:spChg chg="mod">
          <ac:chgData name="Maiki kimura" userId="6d634511f2bb92e3" providerId="LiveId" clId="{9E05070F-AC42-404A-953C-DEAE9E4413B7}" dt="2025-07-11T14:35:39.879" v="1748" actId="1035"/>
          <ac:spMkLst>
            <pc:docMk/>
            <pc:sldMk cId="2386083806" sldId="277"/>
            <ac:spMk id="2282" creationId="{88CF5A47-050A-AF12-CBB4-420CC4C5D40C}"/>
          </ac:spMkLst>
        </pc:spChg>
        <pc:spChg chg="mod">
          <ac:chgData name="Maiki kimura" userId="6d634511f2bb92e3" providerId="LiveId" clId="{9E05070F-AC42-404A-953C-DEAE9E4413B7}" dt="2025-07-11T14:35:39.879" v="1748" actId="1035"/>
          <ac:spMkLst>
            <pc:docMk/>
            <pc:sldMk cId="2386083806" sldId="277"/>
            <ac:spMk id="2283" creationId="{D7F85174-6A25-19E9-FB89-4F7C9C909D8F}"/>
          </ac:spMkLst>
        </pc:spChg>
        <pc:spChg chg="mod">
          <ac:chgData name="Maiki kimura" userId="6d634511f2bb92e3" providerId="LiveId" clId="{9E05070F-AC42-404A-953C-DEAE9E4413B7}" dt="2025-07-11T14:26:06.156" v="1220" actId="1076"/>
          <ac:spMkLst>
            <pc:docMk/>
            <pc:sldMk cId="2386083806" sldId="277"/>
            <ac:spMk id="2297" creationId="{C36C4FCD-FF0C-69C6-0BC0-0BD38A2A1447}"/>
          </ac:spMkLst>
        </pc:spChg>
        <pc:picChg chg="add del mod">
          <ac:chgData name="Maiki kimura" userId="6d634511f2bb92e3" providerId="LiveId" clId="{9E05070F-AC42-404A-953C-DEAE9E4413B7}" dt="2025-07-11T14:36:39.471" v="1828" actId="478"/>
          <ac:picMkLst>
            <pc:docMk/>
            <pc:sldMk cId="2386083806" sldId="277"/>
            <ac:picMk id="6" creationId="{5D39BEC5-E158-BDAC-C066-D7F4663BAEC0}"/>
          </ac:picMkLst>
        </pc:picChg>
        <pc:picChg chg="add del mod">
          <ac:chgData name="Maiki kimura" userId="6d634511f2bb92e3" providerId="LiveId" clId="{9E05070F-AC42-404A-953C-DEAE9E4413B7}" dt="2025-07-11T14:36:39.471" v="1828" actId="478"/>
          <ac:picMkLst>
            <pc:docMk/>
            <pc:sldMk cId="2386083806" sldId="277"/>
            <ac:picMk id="8" creationId="{2878FAAA-CE62-A344-32CA-65BE2507AEA4}"/>
          </ac:picMkLst>
        </pc:picChg>
        <pc:picChg chg="mod">
          <ac:chgData name="Maiki kimura" userId="6d634511f2bb92e3" providerId="LiveId" clId="{9E05070F-AC42-404A-953C-DEAE9E4413B7}" dt="2025-07-11T14:38:32.627" v="1889" actId="1036"/>
          <ac:picMkLst>
            <pc:docMk/>
            <pc:sldMk cId="2386083806" sldId="277"/>
            <ac:picMk id="53" creationId="{24097866-2774-59E3-47D0-18D664DEC289}"/>
          </ac:picMkLst>
        </pc:picChg>
        <pc:picChg chg="mod">
          <ac:chgData name="Maiki kimura" userId="6d634511f2bb92e3" providerId="LiveId" clId="{9E05070F-AC42-404A-953C-DEAE9E4413B7}" dt="2025-07-11T14:31:27.534" v="1570" actId="1035"/>
          <ac:picMkLst>
            <pc:docMk/>
            <pc:sldMk cId="2386083806" sldId="277"/>
            <ac:picMk id="132" creationId="{AF1708C1-9417-851F-6CBC-2A6A068C4111}"/>
          </ac:picMkLst>
        </pc:picChg>
        <pc:picChg chg="mod">
          <ac:chgData name="Maiki kimura" userId="6d634511f2bb92e3" providerId="LiveId" clId="{9E05070F-AC42-404A-953C-DEAE9E4413B7}" dt="2025-07-11T14:38:57.146" v="1902" actId="1076"/>
          <ac:picMkLst>
            <pc:docMk/>
            <pc:sldMk cId="2386083806" sldId="277"/>
            <ac:picMk id="133" creationId="{875905BC-64DA-E907-7E0F-1B8D95090395}"/>
          </ac:picMkLst>
        </pc:picChg>
        <pc:picChg chg="mod">
          <ac:chgData name="Maiki kimura" userId="6d634511f2bb92e3" providerId="LiveId" clId="{9E05070F-AC42-404A-953C-DEAE9E4413B7}" dt="2025-07-11T14:38:26.632" v="1873" actId="1076"/>
          <ac:picMkLst>
            <pc:docMk/>
            <pc:sldMk cId="2386083806" sldId="277"/>
            <ac:picMk id="145" creationId="{473F62D7-5AF8-DA2F-EFC5-4738C53595F7}"/>
          </ac:picMkLst>
        </pc:picChg>
        <pc:picChg chg="mod">
          <ac:chgData name="Maiki kimura" userId="6d634511f2bb92e3" providerId="LiveId" clId="{9E05070F-AC42-404A-953C-DEAE9E4413B7}" dt="2025-07-11T14:30:42.423" v="1507" actId="1036"/>
          <ac:picMkLst>
            <pc:docMk/>
            <pc:sldMk cId="2386083806" sldId="277"/>
            <ac:picMk id="146" creationId="{75DE7ABD-329D-274B-B426-1FE9E1526E51}"/>
          </ac:picMkLst>
        </pc:picChg>
        <pc:picChg chg="mod">
          <ac:chgData name="Maiki kimura" userId="6d634511f2bb92e3" providerId="LiveId" clId="{9E05070F-AC42-404A-953C-DEAE9E4413B7}" dt="2025-07-11T14:29:32.082" v="1404" actId="1036"/>
          <ac:picMkLst>
            <pc:docMk/>
            <pc:sldMk cId="2386083806" sldId="277"/>
            <ac:picMk id="154" creationId="{F4DA7484-B225-FB8A-F3DB-5FE966FCF5B8}"/>
          </ac:picMkLst>
        </pc:picChg>
        <pc:picChg chg="mod">
          <ac:chgData name="Maiki kimura" userId="6d634511f2bb92e3" providerId="LiveId" clId="{9E05070F-AC42-404A-953C-DEAE9E4413B7}" dt="2025-07-11T14:29:32.082" v="1404" actId="1036"/>
          <ac:picMkLst>
            <pc:docMk/>
            <pc:sldMk cId="2386083806" sldId="277"/>
            <ac:picMk id="155" creationId="{67F8CFE4-5D01-2094-8901-4C46D1DED908}"/>
          </ac:picMkLst>
        </pc:picChg>
        <pc:picChg chg="mod">
          <ac:chgData name="Maiki kimura" userId="6d634511f2bb92e3" providerId="LiveId" clId="{9E05070F-AC42-404A-953C-DEAE9E4413B7}" dt="2025-07-11T14:29:32.082" v="1404" actId="1036"/>
          <ac:picMkLst>
            <pc:docMk/>
            <pc:sldMk cId="2386083806" sldId="277"/>
            <ac:picMk id="159" creationId="{9BD4DE7E-D294-603F-F471-0E9782E36105}"/>
          </ac:picMkLst>
        </pc:picChg>
        <pc:picChg chg="mod">
          <ac:chgData name="Maiki kimura" userId="6d634511f2bb92e3" providerId="LiveId" clId="{9E05070F-AC42-404A-953C-DEAE9E4413B7}" dt="2025-07-11T14:38:22.691" v="1871" actId="1076"/>
          <ac:picMkLst>
            <pc:docMk/>
            <pc:sldMk cId="2386083806" sldId="277"/>
            <ac:picMk id="166" creationId="{C051F8FC-E99D-C64C-4945-5A508E48C67D}"/>
          </ac:picMkLst>
        </pc:picChg>
        <pc:picChg chg="mod">
          <ac:chgData name="Maiki kimura" userId="6d634511f2bb92e3" providerId="LiveId" clId="{9E05070F-AC42-404A-953C-DEAE9E4413B7}" dt="2025-07-11T14:38:20.868" v="1869" actId="1076"/>
          <ac:picMkLst>
            <pc:docMk/>
            <pc:sldMk cId="2386083806" sldId="277"/>
            <ac:picMk id="168" creationId="{80F924D5-C461-F373-24A4-199E4D93C5C9}"/>
          </ac:picMkLst>
        </pc:picChg>
        <pc:picChg chg="mod">
          <ac:chgData name="Maiki kimura" userId="6d634511f2bb92e3" providerId="LiveId" clId="{9E05070F-AC42-404A-953C-DEAE9E4413B7}" dt="2025-07-11T14:38:22.691" v="1871" actId="1076"/>
          <ac:picMkLst>
            <pc:docMk/>
            <pc:sldMk cId="2386083806" sldId="277"/>
            <ac:picMk id="169" creationId="{9B424AC2-3F2E-C212-1F54-950099BBB0F3}"/>
          </ac:picMkLst>
        </pc:picChg>
        <pc:picChg chg="mod">
          <ac:chgData name="Maiki kimura" userId="6d634511f2bb92e3" providerId="LiveId" clId="{9E05070F-AC42-404A-953C-DEAE9E4413B7}" dt="2025-07-11T14:35:39.879" v="1748" actId="1035"/>
          <ac:picMkLst>
            <pc:docMk/>
            <pc:sldMk cId="2386083806" sldId="277"/>
            <ac:picMk id="173" creationId="{03BF85B7-F461-784A-0C97-BB4B7760A27A}"/>
          </ac:picMkLst>
        </pc:picChg>
        <pc:picChg chg="mod">
          <ac:chgData name="Maiki kimura" userId="6d634511f2bb92e3" providerId="LiveId" clId="{9E05070F-AC42-404A-953C-DEAE9E4413B7}" dt="2025-07-11T14:40:35.599" v="1914" actId="1076"/>
          <ac:picMkLst>
            <pc:docMk/>
            <pc:sldMk cId="2386083806" sldId="277"/>
            <ac:picMk id="176" creationId="{AFE5B558-E08B-A3CF-C8CD-7CC53D9B5A18}"/>
          </ac:picMkLst>
        </pc:picChg>
        <pc:picChg chg="mod">
          <ac:chgData name="Maiki kimura" userId="6d634511f2bb92e3" providerId="LiveId" clId="{9E05070F-AC42-404A-953C-DEAE9E4413B7}" dt="2025-07-11T14:35:39.879" v="1748" actId="1035"/>
          <ac:picMkLst>
            <pc:docMk/>
            <pc:sldMk cId="2386083806" sldId="277"/>
            <ac:picMk id="206" creationId="{628D5AE0-DCBC-E99E-8389-8D73BB26CB45}"/>
          </ac:picMkLst>
        </pc:picChg>
        <pc:picChg chg="mod">
          <ac:chgData name="Maiki kimura" userId="6d634511f2bb92e3" providerId="LiveId" clId="{9E05070F-AC42-404A-953C-DEAE9E4413B7}" dt="2025-07-11T14:38:22.691" v="1871" actId="1076"/>
          <ac:picMkLst>
            <pc:docMk/>
            <pc:sldMk cId="2386083806" sldId="277"/>
            <ac:picMk id="1026" creationId="{C884D29C-41E7-975A-E576-9BF709A5E0D8}"/>
          </ac:picMkLst>
        </pc:picChg>
        <pc:picChg chg="mod">
          <ac:chgData name="Maiki kimura" userId="6d634511f2bb92e3" providerId="LiveId" clId="{9E05070F-AC42-404A-953C-DEAE9E4413B7}" dt="2025-07-11T14:31:27.534" v="1570" actId="1035"/>
          <ac:picMkLst>
            <pc:docMk/>
            <pc:sldMk cId="2386083806" sldId="277"/>
            <ac:picMk id="2241" creationId="{36A2D3B6-E5C6-A210-0D8E-0C7BF0E841F3}"/>
          </ac:picMkLst>
        </pc:picChg>
        <pc:picChg chg="add mod">
          <ac:chgData name="Maiki kimura" userId="6d634511f2bb92e3" providerId="LiveId" clId="{9E05070F-AC42-404A-953C-DEAE9E4413B7}" dt="2025-07-11T14:36:43.834" v="1848" actId="1036"/>
          <ac:picMkLst>
            <pc:docMk/>
            <pc:sldMk cId="2386083806" sldId="277"/>
            <ac:picMk id="2254" creationId="{ABCCF409-296C-DA0D-03DE-F5EC0730BFE4}"/>
          </ac:picMkLst>
        </pc:picChg>
        <pc:picChg chg="add mod">
          <ac:chgData name="Maiki kimura" userId="6d634511f2bb92e3" providerId="LiveId" clId="{9E05070F-AC42-404A-953C-DEAE9E4413B7}" dt="2025-07-11T14:36:43.834" v="1848" actId="1036"/>
          <ac:picMkLst>
            <pc:docMk/>
            <pc:sldMk cId="2386083806" sldId="277"/>
            <ac:picMk id="2258" creationId="{807B49CC-6C31-8EE9-4EE9-EC248F435B51}"/>
          </ac:picMkLst>
        </pc:picChg>
      </pc:sldChg>
      <pc:sldChg chg="modSp add del mod">
        <pc:chgData name="Maiki kimura" userId="6d634511f2bb92e3" providerId="LiveId" clId="{9E05070F-AC42-404A-953C-DEAE9E4413B7}" dt="2025-07-11T14:23:25.826" v="1130"/>
        <pc:sldMkLst>
          <pc:docMk/>
          <pc:sldMk cId="423869743" sldId="278"/>
        </pc:sldMkLst>
        <pc:spChg chg="mod">
          <ac:chgData name="Maiki kimura" userId="6d634511f2bb92e3" providerId="LiveId" clId="{9E05070F-AC42-404A-953C-DEAE9E4413B7}" dt="2025-07-11T14:23:25.338" v="1129" actId="1076"/>
          <ac:spMkLst>
            <pc:docMk/>
            <pc:sldMk cId="423869743" sldId="278"/>
            <ac:spMk id="58" creationId="{5DDB69FC-028B-A7DE-94B8-94611E1BAF6A}"/>
          </ac:spMkLst>
        </pc:spChg>
        <pc:spChg chg="mod">
          <ac:chgData name="Maiki kimura" userId="6d634511f2bb92e3" providerId="LiveId" clId="{9E05070F-AC42-404A-953C-DEAE9E4413B7}" dt="2025-07-11T14:23:24.559" v="1127" actId="1035"/>
          <ac:spMkLst>
            <pc:docMk/>
            <pc:sldMk cId="423869743" sldId="278"/>
            <ac:spMk id="94" creationId="{B8BD3661-1355-518F-2CAA-6EB213D3C7C2}"/>
          </ac:spMkLst>
        </pc:spChg>
        <pc:spChg chg="mod">
          <ac:chgData name="Maiki kimura" userId="6d634511f2bb92e3" providerId="LiveId" clId="{9E05070F-AC42-404A-953C-DEAE9E4413B7}" dt="2025-07-11T14:23:24.923" v="1128" actId="1036"/>
          <ac:spMkLst>
            <pc:docMk/>
            <pc:sldMk cId="423869743" sldId="278"/>
            <ac:spMk id="96" creationId="{A0939E64-5AEB-3952-D44A-8AC1F78B2BCC}"/>
          </ac:spMkLst>
        </pc:spChg>
        <pc:spChg chg="mod">
          <ac:chgData name="Maiki kimura" userId="6d634511f2bb92e3" providerId="LiveId" clId="{9E05070F-AC42-404A-953C-DEAE9E4413B7}" dt="2025-07-11T14:23:24.559" v="1127" actId="1035"/>
          <ac:spMkLst>
            <pc:docMk/>
            <pc:sldMk cId="423869743" sldId="278"/>
            <ac:spMk id="157" creationId="{95D6F49F-1F0C-77DE-BBDD-740F09B77F7E}"/>
          </ac:spMkLst>
        </pc:spChg>
        <pc:spChg chg="mod">
          <ac:chgData name="Maiki kimura" userId="6d634511f2bb92e3" providerId="LiveId" clId="{9E05070F-AC42-404A-953C-DEAE9E4413B7}" dt="2025-07-11T14:23:24.559" v="1127" actId="1035"/>
          <ac:spMkLst>
            <pc:docMk/>
            <pc:sldMk cId="423869743" sldId="278"/>
            <ac:spMk id="158" creationId="{993FC516-D54F-6E7C-5B77-76269CFB0EC6}"/>
          </ac:spMkLst>
        </pc:spChg>
        <pc:spChg chg="mod">
          <ac:chgData name="Maiki kimura" userId="6d634511f2bb92e3" providerId="LiveId" clId="{9E05070F-AC42-404A-953C-DEAE9E4413B7}" dt="2025-07-11T14:23:24.923" v="1128" actId="1036"/>
          <ac:spMkLst>
            <pc:docMk/>
            <pc:sldMk cId="423869743" sldId="278"/>
            <ac:spMk id="1070" creationId="{A952832A-75C2-4389-2E91-07646B41D7B4}"/>
          </ac:spMkLst>
        </pc:spChg>
        <pc:spChg chg="mod">
          <ac:chgData name="Maiki kimura" userId="6d634511f2bb92e3" providerId="LiveId" clId="{9E05070F-AC42-404A-953C-DEAE9E4413B7}" dt="2025-07-11T14:23:24.559" v="1127" actId="1035"/>
          <ac:spMkLst>
            <pc:docMk/>
            <pc:sldMk cId="423869743" sldId="278"/>
            <ac:spMk id="1071" creationId="{7ACB5230-E215-D685-348F-751BFB924993}"/>
          </ac:spMkLst>
        </pc:spChg>
        <pc:picChg chg="mod">
          <ac:chgData name="Maiki kimura" userId="6d634511f2bb92e3" providerId="LiveId" clId="{9E05070F-AC42-404A-953C-DEAE9E4413B7}" dt="2025-07-11T14:23:24.559" v="1127" actId="1035"/>
          <ac:picMkLst>
            <pc:docMk/>
            <pc:sldMk cId="423869743" sldId="278"/>
            <ac:picMk id="154" creationId="{64EC95D1-9084-6F6F-2477-2DEE03B2E1DF}"/>
          </ac:picMkLst>
        </pc:picChg>
        <pc:picChg chg="mod">
          <ac:chgData name="Maiki kimura" userId="6d634511f2bb92e3" providerId="LiveId" clId="{9E05070F-AC42-404A-953C-DEAE9E4413B7}" dt="2025-07-11T14:23:24.559" v="1127" actId="1035"/>
          <ac:picMkLst>
            <pc:docMk/>
            <pc:sldMk cId="423869743" sldId="278"/>
            <ac:picMk id="155" creationId="{4F658EFF-CDE8-80AB-9D82-932ACD8509C2}"/>
          </ac:picMkLst>
        </pc:picChg>
        <pc:picChg chg="mod">
          <ac:chgData name="Maiki kimura" userId="6d634511f2bb92e3" providerId="LiveId" clId="{9E05070F-AC42-404A-953C-DEAE9E4413B7}" dt="2025-07-11T14:23:24.923" v="1128" actId="1036"/>
          <ac:picMkLst>
            <pc:docMk/>
            <pc:sldMk cId="423869743" sldId="278"/>
            <ac:picMk id="159" creationId="{09EFC992-C47D-F25B-91B0-D5FF96157C2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image" Target="../media/image56.png"/><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jpeg"/><Relationship Id="rId53" Type="http://schemas.openxmlformats.org/officeDocument/2006/relationships/image" Target="../media/image51.png"/><Relationship Id="rId58" Type="http://schemas.openxmlformats.org/officeDocument/2006/relationships/chart" Target="../charts/chart3.xml"/><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image" Target="../media/image54.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chart" Target="../charts/chart1.xml"/><Relationship Id="rId64" Type="http://schemas.openxmlformats.org/officeDocument/2006/relationships/image" Target="../media/image57.png"/><Relationship Id="rId69" Type="http://schemas.openxmlformats.org/officeDocument/2006/relationships/chart" Target="../charts/chart6.xml"/><Relationship Id="rId8" Type="http://schemas.openxmlformats.org/officeDocument/2006/relationships/image" Target="../media/image6.jpg"/><Relationship Id="rId51" Type="http://schemas.openxmlformats.org/officeDocument/2006/relationships/image" Target="../media/image49.png"/><Relationship Id="rId72" Type="http://schemas.openxmlformats.org/officeDocument/2006/relationships/image" Target="../media/image64.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jpeg"/><Relationship Id="rId46" Type="http://schemas.openxmlformats.org/officeDocument/2006/relationships/image" Target="../media/image44.png"/><Relationship Id="rId59" Type="http://schemas.openxmlformats.org/officeDocument/2006/relationships/chart" Target="../charts/chart4.xml"/><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image" Target="../media/image55.png"/><Relationship Id="rId70" Type="http://schemas.openxmlformats.org/officeDocument/2006/relationships/image" Target="../media/image62.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jpeg"/><Relationship Id="rId57" Type="http://schemas.openxmlformats.org/officeDocument/2006/relationships/chart" Target="../charts/chart2.xml"/><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chart" Target="../charts/chart5.xml"/><Relationship Id="rId65" Type="http://schemas.openxmlformats.org/officeDocument/2006/relationships/image" Target="../media/image58.png"/><Relationship Id="rId73"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jpeg"/><Relationship Id="rId50" Type="http://schemas.openxmlformats.org/officeDocument/2006/relationships/image" Target="../media/image48.jpe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222" name="六角形 221">
            <a:extLst>
              <a:ext uri="{FF2B5EF4-FFF2-40B4-BE49-F238E27FC236}">
                <a16:creationId xmlns:a16="http://schemas.microsoft.com/office/drawing/2014/main" id="{79759A78-87C4-89DE-08BC-9E8F164B01D2}"/>
              </a:ext>
            </a:extLst>
          </p:cNvPr>
          <p:cNvSpPr/>
          <p:nvPr/>
        </p:nvSpPr>
        <p:spPr>
          <a:xfrm>
            <a:off x="12545485" y="954426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471159" y="9482482"/>
            <a:ext cx="4343920"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otor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O</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   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 grip has been improved</a:t>
            </a:r>
            <a:r>
              <a:rPr lang="en-US" altLang="ja-JP" sz="900" dirty="0">
                <a:latin typeface="游ゴシック" panose="020B0400000000000000" pitchFamily="50" charset="-128"/>
                <a:ea typeface="游ゴシック" panose="020B0400000000000000" pitchFamily="50" charset="-128"/>
              </a:rPr>
              <a:t>,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p:txBody>
      </p:sp>
      <p:sp>
        <p:nvSpPr>
          <p:cNvPr id="221" name="六角形 220">
            <a:extLst>
              <a:ext uri="{FF2B5EF4-FFF2-40B4-BE49-F238E27FC236}">
                <a16:creationId xmlns:a16="http://schemas.microsoft.com/office/drawing/2014/main" id="{F0934183-9659-6C8D-0B90-E359CA8FD70C}"/>
              </a:ext>
            </a:extLst>
          </p:cNvPr>
          <p:cNvSpPr/>
          <p:nvPr/>
        </p:nvSpPr>
        <p:spPr>
          <a:xfrm>
            <a:off x="12523985" y="1164846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12452046" y="11592045"/>
            <a:ext cx="4444063" cy="1908215"/>
          </a:xfrm>
          <a:prstGeom prst="rect">
            <a:avLst/>
          </a:prstGeom>
          <a:noFill/>
        </p:spPr>
        <p:txBody>
          <a:bodyPr wrap="square" rtlCol="0">
            <a:spAutoFit/>
          </a:bodyPr>
          <a:lstStyle/>
          <a:p>
            <a:r>
              <a:rPr kumimoji="1" lang="en-US" altLang="ja-JP" sz="2000" b="1" dirty="0">
                <a:solidFill>
                  <a:schemeClr val="bg1"/>
                </a:solidFill>
                <a:latin typeface="+mj-lt"/>
                <a:ea typeface="Cascadia Code" panose="020B0609020000020004" pitchFamily="49" charset="0"/>
                <a:cs typeface="Cascadia Code" panose="020B0609020000020004" pitchFamily="49" charset="0"/>
              </a:rPr>
              <a:t>07</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V</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ision System</a:t>
            </a:r>
          </a:p>
          <a:p>
            <a:r>
              <a:rPr lang="en-US" altLang="ja-JP" sz="900" dirty="0">
                <a:latin typeface="游ゴシック" panose="020B0400000000000000" pitchFamily="50" charset="-128"/>
                <a:ea typeface="游ゴシック" panose="020B0400000000000000" pitchFamily="50" charset="-128"/>
              </a:rPr>
              <a:t>   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a:t>
            </a:r>
            <a:r>
              <a:rPr lang="en-US" altLang="ja-JP" sz="900" b="1" dirty="0">
                <a:latin typeface="游ゴシック" panose="020B0400000000000000" pitchFamily="50" charset="-128"/>
                <a:ea typeface="游ゴシック" panose="020B0400000000000000" pitchFamily="50" charset="-128"/>
              </a:rPr>
              <a:t>3D printer to match the ideal shape we designed on a computer</a:t>
            </a:r>
            <a:r>
              <a:rPr lang="en-US" altLang="ja-JP" sz="900" dirty="0">
                <a:latin typeface="游ゴシック" panose="020B0400000000000000" pitchFamily="50" charset="-128"/>
                <a:ea typeface="游ゴシック" panose="020B0400000000000000" pitchFamily="50" charset="-128"/>
              </a:rPr>
              <a:t>.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0" name="六角形 219">
            <a:extLst>
              <a:ext uri="{FF2B5EF4-FFF2-40B4-BE49-F238E27FC236}">
                <a16:creationId xmlns:a16="http://schemas.microsoft.com/office/drawing/2014/main" id="{7E04DCAB-7EAA-C7BE-E2E7-6DDD41C4A5D0}"/>
              </a:ext>
            </a:extLst>
          </p:cNvPr>
          <p:cNvSpPr/>
          <p:nvPr/>
        </p:nvSpPr>
        <p:spPr>
          <a:xfrm>
            <a:off x="12477529" y="1561221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09786" y="15551275"/>
            <a:ext cx="6091283"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B</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S</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olenoid</a:t>
            </a:r>
          </a:p>
          <a:p>
            <a:pPr>
              <a:buNone/>
            </a:pPr>
            <a:r>
              <a:rPr lang="en-US" altLang="ja-JP" sz="900" dirty="0">
                <a:latin typeface="游ゴシック" panose="020B0400000000000000" pitchFamily="50" charset="-128"/>
                <a:ea typeface="游ゴシック" panose="020B0400000000000000" pitchFamily="50" charset="-128"/>
              </a:rPr>
              <a:t>   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t>
            </a:r>
          </a:p>
          <a:p>
            <a:pPr>
              <a:buNone/>
            </a:pPr>
            <a:r>
              <a:rPr lang="en-US" altLang="ja-JP" sz="900" dirty="0">
                <a:latin typeface="游ゴシック" panose="020B0400000000000000" pitchFamily="50" charset="-128"/>
                <a:ea typeface="游ゴシック" panose="020B0400000000000000" pitchFamily="50" charset="-128"/>
              </a:rPr>
              <a:t>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219" name="六角形 218">
            <a:extLst>
              <a:ext uri="{FF2B5EF4-FFF2-40B4-BE49-F238E27FC236}">
                <a16:creationId xmlns:a16="http://schemas.microsoft.com/office/drawing/2014/main" id="{F18FADFE-15EF-3DEC-6705-F42BE171A6E6}"/>
              </a:ext>
            </a:extLst>
          </p:cNvPr>
          <p:cNvSpPr/>
          <p:nvPr/>
        </p:nvSpPr>
        <p:spPr>
          <a:xfrm>
            <a:off x="12484429" y="1853502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416718" y="18476368"/>
            <a:ext cx="6270476"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F</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rame</a:t>
            </a:r>
          </a:p>
          <a:p>
            <a:pPr>
              <a:buNone/>
            </a:pPr>
            <a:r>
              <a:rPr lang="en-US" altLang="ja-JP" sz="900" dirty="0">
                <a:latin typeface="游ゴシック" panose="020B0400000000000000" pitchFamily="50" charset="-128"/>
                <a:ea typeface="游ゴシック" panose="020B0400000000000000" pitchFamily="50" charset="-128"/>
              </a:rPr>
              <a:t>   The frames that form the foundation of our robots are</a:t>
            </a:r>
          </a:p>
          <a:p>
            <a:pPr>
              <a:buNone/>
            </a:pPr>
            <a:r>
              <a:rPr lang="en-US" altLang="ja-JP" sz="900" dirty="0">
                <a:latin typeface="游ゴシック" panose="020B0400000000000000" pitchFamily="50" charset="-128"/>
                <a:ea typeface="游ゴシック" panose="020B0400000000000000" pitchFamily="50" charset="-128"/>
              </a:rPr>
              <a:t>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a:t>
            </a:r>
          </a:p>
          <a:p>
            <a:pPr>
              <a:buNone/>
            </a:pPr>
            <a:r>
              <a:rPr lang="en-US" altLang="ja-JP" sz="900" dirty="0">
                <a:latin typeface="游ゴシック" panose="020B0400000000000000" pitchFamily="50" charset="-128"/>
                <a:ea typeface="游ゴシック" panose="020B0400000000000000" pitchFamily="50" charset="-128"/>
              </a:rPr>
              <a:t>Duralumin is a strong and extremely lightweight metal </a:t>
            </a:r>
          </a:p>
          <a:p>
            <a:pPr>
              <a:buNone/>
            </a:pPr>
            <a:r>
              <a:rPr lang="en-US" altLang="ja-JP" sz="900" dirty="0">
                <a:latin typeface="游ゴシック" panose="020B0400000000000000" pitchFamily="50" charset="-128"/>
                <a:ea typeface="游ゴシック" panose="020B0400000000000000" pitchFamily="50" charset="-128"/>
              </a:rPr>
              <a:t>that is also used in aircrafts. By taking advantage of </a:t>
            </a:r>
          </a:p>
          <a:p>
            <a:pPr>
              <a:buNone/>
            </a:pPr>
            <a:r>
              <a:rPr lang="en-US" altLang="ja-JP" sz="900" dirty="0">
                <a:latin typeface="游ゴシック" panose="020B0400000000000000" pitchFamily="50" charset="-128"/>
                <a:ea typeface="游ゴシック" panose="020B0400000000000000" pitchFamily="50" charset="-128"/>
              </a:rPr>
              <a:t>its characteristics, we have been able to create a design</a:t>
            </a:r>
          </a:p>
          <a:p>
            <a:pPr>
              <a:buNone/>
            </a:pP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a:t>
            </a:r>
          </a:p>
          <a:p>
            <a:pPr>
              <a:buNone/>
            </a:pPr>
            <a:r>
              <a:rPr lang="en-US" altLang="ja-JP" sz="900" dirty="0">
                <a:latin typeface="游ゴシック" panose="020B0400000000000000" pitchFamily="50" charset="-128"/>
                <a:ea typeface="游ゴシック" panose="020B0400000000000000" pitchFamily="50" charset="-128"/>
              </a:rPr>
              <a:t>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achieved a structure that maintains strength while </a:t>
            </a:r>
          </a:p>
          <a:p>
            <a:pPr>
              <a:buNone/>
            </a:pPr>
            <a:r>
              <a:rPr lang="en-US" altLang="ja-JP" sz="900" dirty="0">
                <a:latin typeface="游ゴシック" panose="020B0400000000000000" pitchFamily="50" charset="-128"/>
                <a:ea typeface="游ゴシック" panose="020B0400000000000000" pitchFamily="50" charset="-128"/>
              </a:rPr>
              <a:t>reducing weight by cutting out unnecessary parts </a:t>
            </a:r>
          </a:p>
          <a:p>
            <a:pPr>
              <a:buNone/>
            </a:pPr>
            <a:r>
              <a:rPr lang="en-US" altLang="ja-JP" sz="900" dirty="0">
                <a:latin typeface="游ゴシック" panose="020B0400000000000000" pitchFamily="50" charset="-128"/>
                <a:ea typeface="游ゴシック" panose="020B0400000000000000" pitchFamily="50" charset="-128"/>
              </a:rPr>
              <a:t>while maintaining the necessary strength .</a:t>
            </a:r>
          </a:p>
          <a:p>
            <a:pPr>
              <a:buNone/>
            </a:pPr>
            <a:r>
              <a:rPr lang="en-US" altLang="ja-JP" sz="900" dirty="0">
                <a:latin typeface="游ゴシック" panose="020B0400000000000000" pitchFamily="50" charset="-128"/>
                <a:ea typeface="游ゴシック" panose="020B0400000000000000" pitchFamily="50" charset="-128"/>
              </a:rPr>
              <a:t>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216" name="六角形 215">
            <a:extLst>
              <a:ext uri="{FF2B5EF4-FFF2-40B4-BE49-F238E27FC236}">
                <a16:creationId xmlns:a16="http://schemas.microsoft.com/office/drawing/2014/main" id="{F5385A0F-A840-BF94-BCDF-ED7514DC3696}"/>
              </a:ext>
            </a:extLst>
          </p:cNvPr>
          <p:cNvSpPr/>
          <p:nvPr/>
        </p:nvSpPr>
        <p:spPr>
          <a:xfrm>
            <a:off x="6631125" y="183292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55235" y="18265173"/>
            <a:ext cx="5734590" cy="1369606"/>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P</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K</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icker Board</a:t>
            </a:r>
          </a:p>
          <a:p>
            <a:pPr>
              <a:buNone/>
            </a:pPr>
            <a:r>
              <a:rPr lang="en-US" altLang="ja-JP" sz="900" dirty="0">
                <a:latin typeface="游ゴシック" panose="020B0400000000000000" pitchFamily="50" charset="-128"/>
                <a:ea typeface="游ゴシック" panose="020B0400000000000000" pitchFamily="50" charset="-128"/>
              </a:rPr>
              <a:t>   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17" name="六角形 216">
            <a:extLst>
              <a:ext uri="{FF2B5EF4-FFF2-40B4-BE49-F238E27FC236}">
                <a16:creationId xmlns:a16="http://schemas.microsoft.com/office/drawing/2014/main" id="{A0894C88-B40D-1A3D-8F80-A96D048D1408}"/>
              </a:ext>
            </a:extLst>
          </p:cNvPr>
          <p:cNvSpPr/>
          <p:nvPr/>
        </p:nvSpPr>
        <p:spPr>
          <a:xfrm>
            <a:off x="6613232" y="1634293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281008"/>
            <a:ext cx="4564976" cy="2062103"/>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   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t>
            </a:r>
            <a:r>
              <a:rPr lang="en-US" altLang="ja-JP" sz="900" b="1" dirty="0">
                <a:latin typeface="游ゴシック" panose="020B0400000000000000" pitchFamily="50" charset="-128"/>
                <a:ea typeface="游ゴシック" panose="020B0400000000000000" pitchFamily="50" charset="-128"/>
              </a:rPr>
              <a:t>abundant pin counts</a:t>
            </a:r>
            <a:r>
              <a:rPr lang="en-US" altLang="ja-JP" sz="900" dirty="0">
                <a:latin typeface="游ゴシック" panose="020B0400000000000000" pitchFamily="50" charset="-128"/>
                <a:ea typeface="游ゴシック" panose="020B0400000000000000" pitchFamily="50" charset="-128"/>
              </a:rPr>
              <a:t>.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a:t>
            </a:r>
            <a:r>
              <a:rPr lang="en-US" altLang="ja-JP" sz="900" b="1" dirty="0">
                <a:latin typeface="游ゴシック" panose="020B0400000000000000" pitchFamily="50" charset="-128"/>
                <a:ea typeface="游ゴシック" panose="020B0400000000000000" pitchFamily="50" charset="-128"/>
              </a:rPr>
              <a:t>prevent wiring errors</a:t>
            </a:r>
            <a:r>
              <a:rPr lang="en-US" altLang="ja-JP" sz="900" dirty="0">
                <a:latin typeface="游ゴシック" panose="020B0400000000000000" pitchFamily="50" charset="-128"/>
                <a:ea typeface="游ゴシック" panose="020B0400000000000000" pitchFamily="50" charset="-128"/>
              </a:rPr>
              <a:t>,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designed to be equipped with </a:t>
            </a:r>
            <a:r>
              <a:rPr lang="en-US" altLang="ja-JP" sz="900" b="1" dirty="0">
                <a:latin typeface="游ゴシック" panose="020B0400000000000000" pitchFamily="50" charset="-128"/>
                <a:ea typeface="游ゴシック" panose="020B0400000000000000" pitchFamily="50" charset="-128"/>
              </a:rPr>
              <a:t>two types of gyro-sensors</a:t>
            </a:r>
            <a:r>
              <a:rPr lang="en-US" altLang="ja-JP" sz="900" dirty="0">
                <a:latin typeface="游ゴシック" panose="020B0400000000000000" pitchFamily="50" charset="-128"/>
                <a:ea typeface="游ゴシック" panose="020B0400000000000000" pitchFamily="50" charset="-128"/>
              </a:rPr>
              <a:t>. This is so that if one sensor fails,</a:t>
            </a:r>
            <a:r>
              <a:rPr lang="en-US" altLang="ja-JP" sz="900" b="1" dirty="0">
                <a:latin typeface="游ゴシック" panose="020B0400000000000000" pitchFamily="50" charset="-128"/>
                <a:ea typeface="游ゴシック" panose="020B0400000000000000" pitchFamily="50" charset="-128"/>
              </a:rPr>
              <a:t>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201" name="六角形 200">
            <a:extLst>
              <a:ext uri="{FF2B5EF4-FFF2-40B4-BE49-F238E27FC236}">
                <a16:creationId xmlns:a16="http://schemas.microsoft.com/office/drawing/2014/main" id="{192291C4-E30A-7D90-895B-3C85441B1C66}"/>
              </a:ext>
            </a:extLst>
          </p:cNvPr>
          <p:cNvSpPr/>
          <p:nvPr/>
        </p:nvSpPr>
        <p:spPr>
          <a:xfrm>
            <a:off x="6582265" y="146161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9" name="テキスト ボックス 2298">
            <a:extLst>
              <a:ext uri="{FF2B5EF4-FFF2-40B4-BE49-F238E27FC236}">
                <a16:creationId xmlns:a16="http://schemas.microsoft.com/office/drawing/2014/main" id="{0B380E19-EAAF-C72A-2A6A-CF3AFC7C13E6}"/>
              </a:ext>
            </a:extLst>
          </p:cNvPr>
          <p:cNvSpPr txBox="1"/>
          <p:nvPr/>
        </p:nvSpPr>
        <p:spPr>
          <a:xfrm>
            <a:off x="6510726" y="14559028"/>
            <a:ext cx="4418006"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D</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ebug System </a:t>
            </a:r>
          </a:p>
          <a:p>
            <a:pPr>
              <a:buNone/>
            </a:pPr>
            <a:r>
              <a:rPr lang="en-US" altLang="ja-JP" sz="900" dirty="0">
                <a:latin typeface="游ゴシック" panose="020B0400000000000000" pitchFamily="50" charset="-128"/>
                <a:ea typeface="游ゴシック" panose="020B0400000000000000" pitchFamily="50" charset="-128"/>
              </a:rPr>
              <a:t>   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a:t>
            </a:r>
            <a:r>
              <a:rPr lang="en-US" altLang="ja-JP" sz="900" b="1" dirty="0">
                <a:latin typeface="游ゴシック" panose="020B0400000000000000" pitchFamily="50" charset="-128"/>
                <a:ea typeface="游ゴシック" panose="020B0400000000000000" pitchFamily="50" charset="-128"/>
              </a:rPr>
              <a:t>the state of the robot </a:t>
            </a:r>
            <a:r>
              <a:rPr lang="en-US" altLang="ja-JP" sz="900" dirty="0">
                <a:latin typeface="游ゴシック" panose="020B0400000000000000" pitchFamily="50" charset="-128"/>
                <a:ea typeface="游ゴシック" panose="020B0400000000000000" pitchFamily="50" charset="-128"/>
              </a:rPr>
              <a:t>and its </a:t>
            </a:r>
            <a:r>
              <a:rPr lang="en-US" altLang="ja-JP" sz="900" b="1" dirty="0">
                <a:latin typeface="游ゴシック" panose="020B0400000000000000" pitchFamily="50" charset="-128"/>
                <a:ea typeface="游ゴシック" panose="020B0400000000000000" pitchFamily="50" charset="-128"/>
              </a:rPr>
              <a:t>surroundings</a:t>
            </a:r>
            <a:r>
              <a:rPr lang="en-US" altLang="ja-JP" sz="900" dirty="0">
                <a:latin typeface="游ゴシック" panose="020B0400000000000000" pitchFamily="50" charset="-128"/>
                <a:ea typeface="游ゴシック" panose="020B0400000000000000" pitchFamily="50" charset="-128"/>
              </a:rPr>
              <a:t>, making it possible to make immediate changes to </a:t>
            </a:r>
            <a:r>
              <a:rPr lang="en-US" altLang="ja-JP" sz="900" b="1" dirty="0">
                <a:latin typeface="游ゴシック" panose="020B0400000000000000" pitchFamily="50" charset="-128"/>
                <a:ea typeface="游ゴシック" panose="020B0400000000000000" pitchFamily="50" charset="-128"/>
              </a:rPr>
              <a:t>tactics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and respond to problems more quickly </a:t>
            </a:r>
            <a:r>
              <a:rPr lang="en-US" altLang="ja-JP" sz="900" dirty="0">
                <a:latin typeface="游ゴシック" panose="020B0400000000000000" pitchFamily="50" charset="-128"/>
                <a:ea typeface="游ゴシック" panose="020B0400000000000000" pitchFamily="50" charset="-128"/>
              </a:rPr>
              <a:t>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99" name="六角形 198">
            <a:extLst>
              <a:ext uri="{FF2B5EF4-FFF2-40B4-BE49-F238E27FC236}">
                <a16:creationId xmlns:a16="http://schemas.microsoft.com/office/drawing/2014/main" id="{60EF5747-2FBC-0066-3305-AEC45A8B2085}"/>
              </a:ext>
            </a:extLst>
          </p:cNvPr>
          <p:cNvSpPr/>
          <p:nvPr/>
        </p:nvSpPr>
        <p:spPr>
          <a:xfrm>
            <a:off x="6585342" y="12785014"/>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06117" y="12719473"/>
            <a:ext cx="2986498" cy="19236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 </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I</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 Board  </a:t>
            </a:r>
          </a:p>
          <a:p>
            <a:pPr>
              <a:buNone/>
            </a:pPr>
            <a:r>
              <a:rPr lang="en-US" altLang="ja-JP" sz="900" dirty="0">
                <a:latin typeface="游ゴシック" panose="020B0400000000000000" pitchFamily="50" charset="-128"/>
                <a:ea typeface="游ゴシック" panose="020B0400000000000000" pitchFamily="50" charset="-128"/>
              </a:rPr>
              <a:t>    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a:t>
            </a:r>
          </a:p>
          <a:p>
            <a:pPr>
              <a:buNone/>
            </a:pPr>
            <a:r>
              <a:rPr lang="en-US" altLang="ja-JP" sz="900" dirty="0">
                <a:latin typeface="游ゴシック" panose="020B0400000000000000" pitchFamily="50" charset="-128"/>
                <a:ea typeface="游ゴシック" panose="020B0400000000000000" pitchFamily="50" charset="-128"/>
              </a:rPr>
              <a:t>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a:t>
            </a:r>
          </a:p>
          <a:p>
            <a:pPr>
              <a:buNone/>
            </a:pPr>
            <a:r>
              <a:rPr lang="en-US" altLang="ja-JP" sz="900" dirty="0">
                <a:latin typeface="游ゴシック" panose="020B0400000000000000" pitchFamily="50" charset="-128"/>
                <a:ea typeface="游ゴシック" panose="020B0400000000000000" pitchFamily="50" charset="-128"/>
              </a:rPr>
              <a:t>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82" name="六角形 1081">
            <a:extLst>
              <a:ext uri="{FF2B5EF4-FFF2-40B4-BE49-F238E27FC236}">
                <a16:creationId xmlns:a16="http://schemas.microsoft.com/office/drawing/2014/main" id="{07564960-CDBE-4936-F26D-D1FDA69C3C7B}"/>
              </a:ext>
            </a:extLst>
          </p:cNvPr>
          <p:cNvSpPr/>
          <p:nvPr/>
        </p:nvSpPr>
        <p:spPr>
          <a:xfrm>
            <a:off x="6554819" y="955595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テキスト ボックス 4">
            <a:extLst>
              <a:ext uri="{FF2B5EF4-FFF2-40B4-BE49-F238E27FC236}">
                <a16:creationId xmlns:a16="http://schemas.microsoft.com/office/drawing/2014/main" id="{9CBCCD30-4125-DE75-9DA7-8701FEEBE4DE}"/>
              </a:ext>
            </a:extLst>
          </p:cNvPr>
          <p:cNvSpPr txBox="1"/>
          <p:nvPr/>
        </p:nvSpPr>
        <p:spPr>
          <a:xfrm>
            <a:off x="12429364" y="14688424"/>
            <a:ext cx="5941055" cy="923330"/>
          </a:xfrm>
          <a:prstGeom prst="rect">
            <a:avLst/>
          </a:prstGeom>
          <a:noFill/>
        </p:spPr>
        <p:txBody>
          <a:bodyPr wrap="square" rtlCol="0">
            <a:spAutoFit/>
          </a:bodyPr>
          <a:lstStyle/>
          <a:p>
            <a:pPr>
              <a:buNone/>
            </a:pP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This composition </a:t>
            </a:r>
            <a:r>
              <a:rPr lang="en-US" altLang="ja-JP" sz="9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900" dirty="0">
                <a:latin typeface="游ゴシック" panose="020B0400000000000000" pitchFamily="50" charset="-128"/>
                <a:ea typeface="游ゴシック" panose="020B0400000000000000" pitchFamily="50" charset="-128"/>
              </a:rPr>
              <a:t>, and to </a:t>
            </a:r>
            <a:r>
              <a:rPr lang="en-US" altLang="ja-JP" sz="900" b="1" dirty="0">
                <a:latin typeface="游ゴシック" panose="020B0400000000000000" pitchFamily="50" charset="-128"/>
                <a:ea typeface="游ゴシック" panose="020B0400000000000000" pitchFamily="50" charset="-128"/>
              </a:rPr>
              <a:t>acquire and process information such as the position of the goal and the direction of the center of the court in real time</a:t>
            </a:r>
            <a:r>
              <a:rPr lang="en-US" altLang="ja-JP" sz="900" dirty="0">
                <a:latin typeface="游ゴシック" panose="020B0400000000000000" pitchFamily="50" charset="-128"/>
                <a:ea typeface="游ゴシック" panose="020B0400000000000000" pitchFamily="50" charset="-128"/>
              </a:rPr>
              <a:t>. With fewer sensors than before, this enables a wider and more efficient recognition of the environment, contributing greatly to posture control that let the robot always face the direction of the </a:t>
            </a:r>
            <a:r>
              <a:rPr lang="en-US" altLang="ja-JP" sz="900" b="1" dirty="0">
                <a:latin typeface="游ゴシック" panose="020B0400000000000000" pitchFamily="50" charset="-128"/>
                <a:ea typeface="游ゴシック" panose="020B0400000000000000" pitchFamily="50" charset="-128"/>
              </a:rPr>
              <a:t>goal and also line control</a:t>
            </a:r>
            <a:r>
              <a:rPr lang="en-US" altLang="ja-JP" sz="900" dirty="0">
                <a:latin typeface="游ゴシック" panose="020B0400000000000000" pitchFamily="50" charset="-128"/>
                <a:ea typeface="游ゴシック" panose="020B0400000000000000" pitchFamily="50" charset="-128"/>
              </a:rPr>
              <a:t>. These programs use Python.</a:t>
            </a:r>
            <a:endParaRPr kumimoji="1" lang="en-US" altLang="ja-JP" sz="900" b="1" u="sng" dirty="0">
              <a:latin typeface="游ゴシック" panose="020B0400000000000000" pitchFamily="50" charset="-128"/>
              <a:ea typeface="游ゴシック" panose="020B0400000000000000" pitchFamily="50" charset="-128"/>
              <a:cs typeface="Cascadia Code" panose="020B0609020000020004" pitchFamily="49" charset="0"/>
            </a:endParaRPr>
          </a:p>
        </p:txBody>
      </p:sp>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1930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3673713"/>
            <a:ext cx="6341763" cy="34163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drive performance</a:t>
            </a:r>
            <a:r>
              <a:rPr lang="en-US" altLang="ja-JP" sz="900" dirty="0">
                <a:latin typeface="游ゴシック" panose="020B0400000000000000" pitchFamily="50" charset="-128"/>
                <a:ea typeface="游ゴシック" panose="020B0400000000000000" pitchFamily="50" charset="-128"/>
              </a:rPr>
              <a:t>.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a:t>
            </a:r>
            <a:r>
              <a:rPr lang="en-US" altLang="ja-JP" sz="900" b="1" dirty="0">
                <a:latin typeface="游ゴシック" panose="020B0400000000000000" pitchFamily="50" charset="-128"/>
                <a:ea typeface="游ゴシック" panose="020B0400000000000000" pitchFamily="50" charset="-128"/>
              </a:rPr>
              <a:t>good balance of controllability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00030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rcRect b="25165"/>
          <a:stretch>
            <a:fillRect/>
          </a:stretch>
        </p:blipFill>
        <p:spPr>
          <a:xfrm>
            <a:off x="15987532" y="17296936"/>
            <a:ext cx="2074086" cy="103386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19633" y="8938735"/>
            <a:ext cx="1877954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565244" y="3375164"/>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948128" y="3030581"/>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983547" y="2179566"/>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935640"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64339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095156"/>
            <a:ext cx="5849565" cy="455505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1000" dirty="0">
                <a:latin typeface="游ゴシック" panose="020B0400000000000000" pitchFamily="50" charset="-128"/>
                <a:ea typeface="游ゴシック" panose="020B0400000000000000" pitchFamily="50" charset="-128"/>
              </a:rPr>
              <a:t>  </a:t>
            </a:r>
            <a:r>
              <a:rPr lang="en-US" altLang="ja-JP" sz="1000" b="1" dirty="0">
                <a:latin typeface="游ゴシック" panose="020B0400000000000000" pitchFamily="50" charset="-128"/>
                <a:ea typeface="游ゴシック" panose="020B0400000000000000" pitchFamily="50" charset="-128"/>
              </a:rPr>
              <a:t>There were some fluctuations in the analog values from the ball sensor. </a:t>
            </a:r>
            <a:r>
              <a:rPr lang="en-US" altLang="ja-JP" sz="1000" dirty="0">
                <a:latin typeface="游ゴシック" panose="020B0400000000000000" pitchFamily="50" charset="-128"/>
                <a:ea typeface="游ゴシック" panose="020B0400000000000000" pitchFamily="50" charset="-128"/>
              </a:rPr>
              <a:t>To reduce this, we applied 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1000" b="1" dirty="0">
                <a:latin typeface="游ゴシック" pitchFamily="50"/>
                <a:ea typeface="游ゴシック" pitchFamily="50"/>
                <a:cs typeface="Meiryo"/>
              </a:rPr>
              <a:t>Result</a:t>
            </a:r>
            <a:r>
              <a:rPr lang="ja-JP" altLang="ja-JP" sz="1000" b="1" dirty="0">
                <a:latin typeface="游ゴシック" pitchFamily="50"/>
                <a:ea typeface="游ゴシック" pitchFamily="50"/>
                <a:cs typeface="Meiryo"/>
              </a:rPr>
              <a:t>：</a:t>
            </a:r>
            <a:endParaRPr lang="en-US" altLang="ja-JP" sz="1000" b="1" dirty="0">
              <a:latin typeface="游ゴシック" pitchFamily="50"/>
              <a:ea typeface="游ゴシック" pitchFamily="50"/>
              <a:cs typeface="Meiryo"/>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r>
              <a:rPr lang="en-US" altLang="ja-JP" sz="1000" dirty="0">
                <a:latin typeface="游ゴシック" panose="020B0400000000000000" pitchFamily="50" charset="-128"/>
                <a:ea typeface="游ゴシック" panose="020B0400000000000000" pitchFamily="50" charset="-128"/>
              </a:rPr>
              <a:t>The graph shows that </a:t>
            </a:r>
            <a:r>
              <a:rPr lang="en-US" altLang="ja-JP" sz="1000" b="1" dirty="0">
                <a:latin typeface="游ゴシック" panose="020B0400000000000000" pitchFamily="50" charset="-128"/>
                <a:ea typeface="游ゴシック" panose="020B0400000000000000" pitchFamily="50" charset="-128"/>
              </a:rPr>
              <a:t>applying a moving average filter makes the sensor readings smoother.</a:t>
            </a:r>
            <a:br>
              <a:rPr lang="en-US" altLang="ja-JP" sz="1000" b="1" dirty="0">
                <a:latin typeface="游ゴシック" panose="020B0400000000000000" pitchFamily="50" charset="-128"/>
                <a:ea typeface="游ゴシック" panose="020B0400000000000000" pitchFamily="50" charset="-128"/>
              </a:rPr>
            </a:br>
            <a:r>
              <a:rPr lang="en-US" altLang="ja-JP" sz="10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1000" dirty="0">
                <a:latin typeface="游ゴシック" panose="020B0400000000000000" pitchFamily="50" charset="-128"/>
                <a:ea typeface="游ゴシック" panose="020B0400000000000000" pitchFamily="50" charset="-128"/>
              </a:rPr>
              <a:t> not just the ball sensor.</a:t>
            </a:r>
            <a:endParaRPr lang="ja-JP" altLang="en-US" sz="10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616625" y="1336694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7020356" y="11836674"/>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6855919" y="11852587"/>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26451" y="13411762"/>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26006" y="13411762"/>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386592" y="10171648"/>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206010" y="10166008"/>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687006" y="11152641"/>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721993" y="1115134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7"/>
          <a:stretch>
            <a:fillRect/>
          </a:stretch>
        </p:blipFill>
        <p:spPr>
          <a:xfrm>
            <a:off x="10950034" y="16625724"/>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9725" y="1950456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16200000">
            <a:off x="6690281" y="1922744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72038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0">
            <a:extLst>
              <a:ext uri="{28A0092B-C50C-407E-A947-70E740481C1C}">
                <a14:useLocalDpi xmlns:a14="http://schemas.microsoft.com/office/drawing/2010/main" val="0"/>
              </a:ext>
            </a:extLst>
          </a:blip>
          <a:srcRect b="26049"/>
          <a:stretch>
            <a:fillRect/>
          </a:stretch>
        </p:blipFill>
        <p:spPr>
          <a:xfrm>
            <a:off x="12689624" y="17306986"/>
            <a:ext cx="2074085" cy="1014288"/>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30367" y="1957195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2"/>
          <a:srcRect l="5369" r="11358"/>
          <a:stretch>
            <a:fillRect/>
          </a:stretch>
        </p:blipFill>
        <p:spPr>
          <a:xfrm>
            <a:off x="12737244" y="13347295"/>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66687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76354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33065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77701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24983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0518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32970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69532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60094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7817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2182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5119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3532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198644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60356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77750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4">
            <a:clrChange>
              <a:clrFrom>
                <a:srgbClr val="FFFFFF"/>
              </a:clrFrom>
              <a:clrTo>
                <a:srgbClr val="FFFFFF">
                  <a:alpha val="0"/>
                </a:srgbClr>
              </a:clrTo>
            </a:clrChange>
          </a:blip>
          <a:srcRect/>
          <a:stretch>
            <a:fillRect/>
          </a:stretch>
        </p:blipFill>
        <p:spPr>
          <a:xfrm>
            <a:off x="976642" y="1726618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39711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50351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2278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788940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5"/>
          <a:srcRect t="24009" r="7915" b="27972"/>
          <a:stretch>
            <a:fillRect/>
          </a:stretch>
        </p:blipFill>
        <p:spPr>
          <a:xfrm rot="5400013">
            <a:off x="2777050" y="1802611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7989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50375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01916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25300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6"/>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1990893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1989963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888321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7"/>
          <a:srcRect l="34172" t="6534" r="44752" b="11160"/>
          <a:stretch>
            <a:fillRect/>
          </a:stretch>
        </p:blipFill>
        <p:spPr>
          <a:xfrm rot="19050078">
            <a:off x="1140772" y="1982201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8190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38">
            <a:clrChange>
              <a:clrFrom>
                <a:srgbClr val="FFFFFF"/>
              </a:clrFrom>
              <a:clrTo>
                <a:srgbClr val="FFFFFF">
                  <a:alpha val="0"/>
                </a:srgbClr>
              </a:clrTo>
            </a:clrChange>
          </a:blip>
          <a:srcRect l="16100" t="6315" r="13231" b="6493"/>
          <a:stretch>
            <a:fillRect/>
          </a:stretch>
        </p:blipFill>
        <p:spPr>
          <a:xfrm>
            <a:off x="992915" y="1890789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39"/>
          <a:stretch>
            <a:fillRect/>
          </a:stretch>
        </p:blipFill>
        <p:spPr>
          <a:xfrm rot="19461222">
            <a:off x="2408592" y="1936586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0"/>
          <a:srcRect l="35446" t="6000" r="33153" b="61181"/>
          <a:stretch>
            <a:fillRect/>
          </a:stretch>
        </p:blipFill>
        <p:spPr>
          <a:xfrm>
            <a:off x="2527831" y="200499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2548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1"/>
          <a:srcRect l="18438" t="31705" r="20482" b="39006"/>
          <a:stretch>
            <a:fillRect/>
          </a:stretch>
        </p:blipFill>
        <p:spPr>
          <a:xfrm>
            <a:off x="2872957" y="1730818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2"/>
          <a:stretch>
            <a:fillRect/>
          </a:stretch>
        </p:blipFill>
        <p:spPr>
          <a:xfrm rot="16200004">
            <a:off x="4606624" y="1792948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41098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39781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11923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59290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58954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35419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3531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13639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895617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795802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3"/>
          <a:srcRect l="21071" t="13052" r="22784" b="9985"/>
          <a:stretch>
            <a:fillRect/>
          </a:stretch>
        </p:blipFill>
        <p:spPr>
          <a:xfrm flipH="1">
            <a:off x="1166324" y="1831465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1986211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7916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4"/>
          <a:stretch>
            <a:fillRect/>
          </a:stretch>
        </p:blipFill>
        <p:spPr>
          <a:xfrm>
            <a:off x="3690264" y="1878330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39"/>
          <a:stretch>
            <a:fillRect/>
          </a:stretch>
        </p:blipFill>
        <p:spPr>
          <a:xfrm rot="19461222">
            <a:off x="3718988" y="1937214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0305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24983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5"/>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6"/>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6817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31526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7"/>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48"/>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56383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61678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433551"/>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selected the following motor options.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dirty="0">
                <a:latin typeface="游ゴシック" panose="020B0400000000000000" pitchFamily="50" charset="-128"/>
                <a:ea typeface="游ゴシック" panose="020B0400000000000000" pitchFamily="50" charset="-128"/>
              </a:rPr>
              <a:t>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This method is called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dirty="0">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63852"/>
            <a:ext cx="5918199" cy="8817742"/>
          </a:xfrm>
          <a:prstGeom prst="rect">
            <a:avLst/>
          </a:prstGeom>
          <a:noFill/>
          <a:ln cap="flat">
            <a:noFill/>
          </a:ln>
        </p:spPr>
        <p:txBody>
          <a:bodyPr vert="horz" wrap="square" lIns="182852" tIns="182852" rIns="182852" bIns="182852" anchor="t" anchorCtr="0" compatLnSpc="1">
            <a:spAutoFit/>
          </a:bodyPr>
          <a:lstStyle/>
          <a:p>
            <a:pPr lvl="0">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r>
              <a:rPr lang="en-US" altLang="ja-JP" sz="900" dirty="0"/>
              <a:t>Effect of Speed Control on Deceleration Behavior</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indicates that speed control is more effective for deceleration.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 with speed control decelerates more quickly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than the one without </a:t>
            </a:r>
            <a:r>
              <a:rPr lang="en-US" sz="900" b="0" i="0" u="none" strike="noStrike" kern="0" cap="none" spc="0" baseline="0" dirty="0" err="1">
                <a:solidFill>
                  <a:srgbClr val="000000"/>
                </a:solidFill>
                <a:uFillTx/>
                <a:latin typeface="游ゴシック" panose="020B0400000000000000" pitchFamily="50" charset="-128"/>
                <a:ea typeface="游ゴシック" panose="020B0400000000000000" pitchFamily="50" charset="-128"/>
              </a:rPr>
              <a:t>it.From</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Verification 3</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maximum speed at which the robot can stop without going out of bounds was identified.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634043" y="10422726"/>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74398" y="10196610"/>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85968" y="1019354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49"/>
          <a:stretch>
            <a:fillRect/>
          </a:stretch>
        </p:blipFill>
        <p:spPr>
          <a:xfrm>
            <a:off x="18961727" y="8431223"/>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0"/>
          <a:stretch>
            <a:fillRect/>
          </a:stretch>
        </p:blipFill>
        <p:spPr>
          <a:xfrm>
            <a:off x="21852499" y="8427757"/>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34043" y="11643281"/>
            <a:ext cx="575457"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48713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1"/>
          <a:stretch>
            <a:fillRect/>
          </a:stretch>
        </p:blipFill>
        <p:spPr>
          <a:xfrm>
            <a:off x="22690573" y="5492578"/>
            <a:ext cx="1818819" cy="1636475"/>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2"/>
          <a:srcRect r="2258"/>
          <a:stretch>
            <a:fillRect/>
          </a:stretch>
        </p:blipFill>
        <p:spPr>
          <a:xfrm>
            <a:off x="24708013" y="10765010"/>
            <a:ext cx="5550140" cy="913230"/>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3716523"/>
            <a:ext cx="5616666" cy="169987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3"/>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389663"/>
            <a:ext cx="2522021" cy="15102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4"/>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721258"/>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304034" y="6256840"/>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409451" y="12557378"/>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224170"/>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500638" y="12500026"/>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241155" y="17006022"/>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6943839"/>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51784" y="9085453"/>
            <a:ext cx="5086801" cy="5072632"/>
          </a:xfrm>
          <a:prstGeom prst="rect">
            <a:avLst/>
          </a:prstGeom>
          <a:noFill/>
          <a:extLst>
            <a:ext uri="{909E8E84-426E-40DD-AFC4-6F175D3DCCD1}">
              <a14:hiddenFill xmlns:a14="http://schemas.microsoft.com/office/drawing/2010/main">
                <a:solidFill>
                  <a:srgbClr val="FFFFFF"/>
                </a:solidFill>
              </a14:hiddenFill>
            </a:ext>
          </a:extLst>
        </p:spPr>
      </p:pic>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12832788" y="14622518"/>
            <a:ext cx="1444045"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15601414" y="14593530"/>
            <a:ext cx="1713983"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392412" y="12980177"/>
            <a:ext cx="1523877"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Before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35811" y="12986342"/>
            <a:ext cx="1421676"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After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59765" y="16515996"/>
            <a:ext cx="1175075" cy="261610"/>
          </a:xfrm>
          <a:prstGeom prst="rect">
            <a:avLst/>
          </a:prstGeom>
          <a:noFill/>
        </p:spPr>
        <p:txBody>
          <a:bodyPr wrap="square" rtlCol="0">
            <a:spAutoFit/>
          </a:bodyPr>
          <a:lstStyle/>
          <a:p>
            <a:r>
              <a:rPr kumimoji="1" lang="en-US" altLang="ja-JP" sz="1100" b="1" dirty="0">
                <a:solidFill>
                  <a:schemeClr val="tx1"/>
                </a:solidFill>
                <a:latin typeface="+mj-lt"/>
                <a:ea typeface="游ゴシック" panose="020B0400000000000000" pitchFamily="50" charset="-128"/>
              </a:rPr>
              <a:t>Wired to curve</a:t>
            </a:r>
            <a:endParaRPr kumimoji="1" lang="ja-JP" altLang="en-US" sz="11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3034287" y="18246834"/>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332719" y="18248600"/>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04246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extLst>
              <p:ext uri="{D42A27DB-BD31-4B8C-83A1-F6EECF244321}">
                <p14:modId xmlns:p14="http://schemas.microsoft.com/office/powerpoint/2010/main" val="982105671"/>
              </p:ext>
            </p:extLst>
          </p:nvPr>
        </p:nvGraphicFramePr>
        <p:xfrm>
          <a:off x="18814036" y="12742946"/>
          <a:ext cx="5188964" cy="2538601"/>
        </p:xfrm>
        <a:graphic>
          <a:graphicData uri="http://schemas.openxmlformats.org/drawingml/2006/chart">
            <c:chart xmlns:c="http://schemas.openxmlformats.org/drawingml/2006/chart" xmlns:r="http://schemas.openxmlformats.org/officeDocument/2006/relationships" r:id="rId56"/>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50118" y="12903900"/>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205352" y="148396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extLst>
              <p:ext uri="{D42A27DB-BD31-4B8C-83A1-F6EECF244321}">
                <p14:modId xmlns:p14="http://schemas.microsoft.com/office/powerpoint/2010/main" val="2597861661"/>
              </p:ext>
            </p:extLst>
          </p:nvPr>
        </p:nvGraphicFramePr>
        <p:xfrm>
          <a:off x="24697074" y="6444344"/>
          <a:ext cx="5249700" cy="2646742"/>
        </p:xfrm>
        <a:graphic>
          <a:graphicData uri="http://schemas.openxmlformats.org/drawingml/2006/chart">
            <c:chart xmlns:c="http://schemas.openxmlformats.org/drawingml/2006/chart" xmlns:r="http://schemas.openxmlformats.org/officeDocument/2006/relationships" r:id="rId57"/>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64686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00330"/>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extLst>
              <p:ext uri="{D42A27DB-BD31-4B8C-83A1-F6EECF244321}">
                <p14:modId xmlns:p14="http://schemas.microsoft.com/office/powerpoint/2010/main" val="329100594"/>
              </p:ext>
            </p:extLst>
          </p:nvPr>
        </p:nvGraphicFramePr>
        <p:xfrm>
          <a:off x="18807047" y="17193060"/>
          <a:ext cx="5107053" cy="2874431"/>
        </p:xfrm>
        <a:graphic>
          <a:graphicData uri="http://schemas.openxmlformats.org/drawingml/2006/chart">
            <c:chart xmlns:c="http://schemas.openxmlformats.org/drawingml/2006/chart" xmlns:r="http://schemas.openxmlformats.org/officeDocument/2006/relationships" r:id="rId58"/>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34180" y="1733637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571098" y="19429401"/>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27234" y="15671426"/>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116020"/>
            <a:ext cx="5610271" cy="861774"/>
          </a:xfrm>
          <a:prstGeom prst="rect">
            <a:avLst/>
          </a:prstGeom>
          <a:noFill/>
        </p:spPr>
        <p:txBody>
          <a:bodyPr wrap="square" rtlCol="0">
            <a:spAutoFit/>
          </a:bodyPr>
          <a:lstStyle/>
          <a:p>
            <a:r>
              <a:rPr lang="en-US" altLang="ja-JP" sz="10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1000" dirty="0">
                <a:latin typeface="游ゴシック" panose="020B0400000000000000" pitchFamily="50" charset="-128"/>
                <a:ea typeface="游ゴシック" panose="020B0400000000000000" pitchFamily="50" charset="-128"/>
              </a:rPr>
              <a:t> </a:t>
            </a:r>
            <a:r>
              <a:rPr lang="en-US" altLang="ja-JP" sz="10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86961" y="19435835"/>
            <a:ext cx="5702091" cy="1169551"/>
          </a:xfrm>
          <a:prstGeom prst="rect">
            <a:avLst/>
          </a:prstGeom>
          <a:noFill/>
        </p:spPr>
        <p:txBody>
          <a:bodyPr wrap="square" rtlCol="0">
            <a:spAutoFit/>
          </a:bodyPr>
          <a:lstStyle/>
          <a:p>
            <a:r>
              <a:rPr lang="en-US" altLang="ja-JP" sz="1000" dirty="0">
                <a:latin typeface="游ゴシック" panose="020B0400000000000000" pitchFamily="50" charset="-128"/>
                <a:ea typeface="游ゴシック" panose="020B0400000000000000" pitchFamily="50" charset="-128"/>
              </a:rPr>
              <a:t>Looking at Figure 4, it’s easy to assume that white light is advantageous because the response values are high. However, it’s also evident that the values when there is no response are higher compared to those of other colors.</a:t>
            </a:r>
          </a:p>
          <a:p>
            <a:r>
              <a:rPr lang="en-US" altLang="ja-JP" sz="1000" dirty="0">
                <a:latin typeface="游ゴシック" panose="020B0400000000000000" pitchFamily="50" charset="-128"/>
                <a:ea typeface="游ゴシック" panose="020B0400000000000000" pitchFamily="50" charset="-128"/>
              </a:rPr>
              <a:t>For line sensors, a greater difference between the minimum and maximum values is more advantageous. Comparing the differences in </a:t>
            </a:r>
            <a:r>
              <a:rPr lang="en-US" altLang="ja-JP" sz="1000">
                <a:latin typeface="游ゴシック" panose="020B0400000000000000" pitchFamily="50" charset="-128"/>
                <a:ea typeface="游ゴシック" panose="020B0400000000000000" pitchFamily="50" charset="-128"/>
              </a:rPr>
              <a:t>Figure 5, </a:t>
            </a:r>
            <a:r>
              <a:rPr lang="en-US" altLang="ja-JP" sz="1000" b="1" dirty="0">
                <a:latin typeface="游ゴシック" panose="020B0400000000000000" pitchFamily="50" charset="-128"/>
                <a:ea typeface="游ゴシック" panose="020B0400000000000000" pitchFamily="50" charset="-128"/>
              </a:rPr>
              <a:t>red and blue show a larger range than the other two colors. </a:t>
            </a:r>
            <a:r>
              <a:rPr lang="en-US" altLang="ja-JP" sz="1000" dirty="0">
                <a:latin typeface="游ゴシック" panose="020B0400000000000000" pitchFamily="50" charset="-128"/>
                <a:ea typeface="游ゴシック" panose="020B0400000000000000" pitchFamily="50" charset="-128"/>
              </a:rPr>
              <a:t>However, </a:t>
            </a:r>
            <a:r>
              <a:rPr lang="en-US" altLang="ja-JP" sz="1000" b="1" dirty="0">
                <a:latin typeface="游ゴシック" panose="020B0400000000000000" pitchFamily="50" charset="-128"/>
                <a:ea typeface="游ゴシック" panose="020B0400000000000000" pitchFamily="50" charset="-128"/>
              </a:rPr>
              <a:t>blue is a prohibited color and cannot be used. </a:t>
            </a:r>
            <a:r>
              <a:rPr lang="en-US" altLang="ja-JP" sz="10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1000" b="1" dirty="0">
                <a:latin typeface="游ゴシック" panose="020B0400000000000000" pitchFamily="50" charset="-128"/>
                <a:ea typeface="游ゴシック" panose="020B0400000000000000" pitchFamily="50" charset="-128"/>
              </a:rPr>
              <a:t>red</a:t>
            </a:r>
            <a:r>
              <a:rPr lang="en-US" altLang="ja-JP" sz="10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81385" y="16954431"/>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719836" y="16931885"/>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93909" y="192478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254528"/>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extLst>
              <p:ext uri="{D42A27DB-BD31-4B8C-83A1-F6EECF244321}">
                <p14:modId xmlns:p14="http://schemas.microsoft.com/office/powerpoint/2010/main" val="540194722"/>
              </p:ext>
            </p:extLst>
          </p:nvPr>
        </p:nvGraphicFramePr>
        <p:xfrm>
          <a:off x="24632403" y="17193060"/>
          <a:ext cx="3091697" cy="2065530"/>
        </p:xfrm>
        <a:graphic>
          <a:graphicData uri="http://schemas.openxmlformats.org/drawingml/2006/chart">
            <c:chart xmlns:c="http://schemas.openxmlformats.org/drawingml/2006/chart" xmlns:r="http://schemas.openxmlformats.org/officeDocument/2006/relationships" r:id="rId59"/>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extLst>
              <p:ext uri="{D42A27DB-BD31-4B8C-83A1-F6EECF244321}">
                <p14:modId xmlns:p14="http://schemas.microsoft.com/office/powerpoint/2010/main" val="1988397157"/>
              </p:ext>
            </p:extLst>
          </p:nvPr>
        </p:nvGraphicFramePr>
        <p:xfrm>
          <a:off x="27762200" y="17193059"/>
          <a:ext cx="2446338" cy="2073159"/>
        </p:xfrm>
        <a:graphic>
          <a:graphicData uri="http://schemas.openxmlformats.org/drawingml/2006/chart">
            <c:chart xmlns:c="http://schemas.openxmlformats.org/drawingml/2006/chart" xmlns:r="http://schemas.openxmlformats.org/officeDocument/2006/relationships" r:id="rId60"/>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1"/>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t="1708"/>
          <a:stretch>
            <a:fillRect/>
          </a:stretch>
        </p:blipFill>
        <p:spPr bwMode="auto">
          <a:xfrm>
            <a:off x="22580265" y="20806979"/>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1988870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59" y="4482353"/>
            <a:ext cx="18576805"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16574466" y="7831553"/>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298609" y="58942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45917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4">
            <a:alphaModFix/>
          </a:blip>
          <a:srcRect/>
          <a:stretch/>
        </p:blipFill>
        <p:spPr>
          <a:xfrm>
            <a:off x="14799831" y="58607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5">
            <a:alphaModFix/>
          </a:blip>
          <a:srcRect/>
          <a:stretch/>
        </p:blipFill>
        <p:spPr>
          <a:xfrm>
            <a:off x="14863331" y="688871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6627461" y="688111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4885475" y="7879219"/>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53446" y="7846123"/>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274141" y="682164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6578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45642" y="58870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68">
            <a:alphaModFix/>
          </a:blip>
          <a:srcRect/>
          <a:stretch/>
        </p:blipFill>
        <p:spPr>
          <a:xfrm>
            <a:off x="16510296" y="58547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57433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41817" y="680483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92206" y="7828300"/>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571912"/>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extLst>
              <p:ext uri="{D42A27DB-BD31-4B8C-83A1-F6EECF244321}">
                <p14:modId xmlns:p14="http://schemas.microsoft.com/office/powerpoint/2010/main" val="3524616439"/>
              </p:ext>
            </p:extLst>
          </p:nvPr>
        </p:nvGraphicFramePr>
        <p:xfrm>
          <a:off x="8826500" y="5095872"/>
          <a:ext cx="5918200" cy="3793538"/>
        </p:xfrm>
        <a:graphic>
          <a:graphicData uri="http://schemas.openxmlformats.org/drawingml/2006/chart">
            <c:chart xmlns:c="http://schemas.openxmlformats.org/drawingml/2006/chart" xmlns:r="http://schemas.openxmlformats.org/officeDocument/2006/relationships" r:id="rId69"/>
          </a:graphicData>
        </a:graphic>
      </p:graphicFrame>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52892"/>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Our team has been participating in the RoboCup Soccer Lightweight League since last season. This is now our second year.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82040" y="6110008"/>
            <a:ext cx="137588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18479" y="6375440"/>
            <a:ext cx="948321" cy="113661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29434" y="6385600"/>
            <a:ext cx="944986"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141219" y="6383200"/>
            <a:ext cx="1160021" cy="113520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157887" y="6389544"/>
            <a:ext cx="1106523" cy="969496"/>
          </a:xfrm>
          <a:prstGeom prst="rect">
            <a:avLst/>
          </a:prstGeom>
          <a:noFill/>
          <a:ln cap="flat">
            <a:noFill/>
          </a:ln>
        </p:spPr>
        <p:txBody>
          <a:bodyPr vert="horz" wrap="square" lIns="0" tIns="0" rIns="0" bIns="0" anchor="t" anchorCtr="0" compatLnSpc="1">
            <a:spAutoFit/>
          </a:bodyPr>
          <a:lstStyle/>
          <a:p>
            <a:r>
              <a:rPr lang="en-US" altLang="ja-JP" sz="900" dirty="0">
                <a:latin typeface="游ゴシック" panose="020B0400000000000000" pitchFamily="50" charset="-128"/>
                <a:ea typeface="游ゴシック" panose="020B0400000000000000" pitchFamily="50" charset="-128"/>
              </a:rPr>
              <a:t>Through the process of building robots, </a:t>
            </a:r>
          </a:p>
          <a:p>
            <a:r>
              <a:rPr lang="en-US" altLang="ja-JP" sz="900"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1376349" y="6133463"/>
            <a:ext cx="88809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H2</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69983" y="6107627"/>
            <a:ext cx="2108186"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377439" y="6380581"/>
            <a:ext cx="1777365" cy="1131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228624" y="6376325"/>
            <a:ext cx="1778794" cy="1133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6073140" y="6376664"/>
            <a:ext cx="1229202" cy="113312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68140" y="6110140"/>
            <a:ext cx="20542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6012180" y="6114751"/>
            <a:ext cx="147417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410496" y="6372656"/>
            <a:ext cx="1765264"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600" i="0" u="none" strike="noStrike" kern="1200" cap="none" spc="0" baseline="0" dirty="0">
              <a:solidFill>
                <a:schemeClr val="tx1"/>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269480" y="6109510"/>
            <a:ext cx="119604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376160" y="6369933"/>
            <a:ext cx="1278890" cy="113033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2867412" y="6142825"/>
            <a:ext cx="86558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H1</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4803985" y="6131558"/>
            <a:ext cx="97301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H2</a:t>
            </a:r>
            <a:endParaRPr lang="en-US" sz="10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6337415" y="6137537"/>
            <a:ext cx="90394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Worlds Prep</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10918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238365" y="6589825"/>
            <a:ext cx="1548244" cy="646331"/>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400" b="1" dirty="0">
                <a:latin typeface="游ゴシック" panose="020B0400000000000000" pitchFamily="50" charset="-128"/>
                <a:ea typeface="游ゴシック" panose="020B0400000000000000" pitchFamily="50" charset="-128"/>
              </a:rPr>
              <a:t>Winning the World Championship</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236102" y="6375586"/>
            <a:ext cx="1817353"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636012" y="6116479"/>
            <a:ext cx="943505" cy="21544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400" b="1" dirty="0">
                <a:ln w="9525">
                  <a:solidFill>
                    <a:srgbClr val="FFFF00">
                      <a:alpha val="49000"/>
                    </a:srgbClr>
                  </a:solidFill>
                </a:ln>
                <a:solidFill>
                  <a:srgbClr val="FF0000"/>
                </a:solidFill>
                <a:latin typeface="游ゴシック" panose="020B0400000000000000" pitchFamily="50" charset="-128"/>
                <a:ea typeface="游ゴシック" panose="020B0400000000000000" pitchFamily="50" charset="-128"/>
              </a:rPr>
              <a:t>Final Goal</a:t>
            </a:r>
            <a:endParaRPr lang="en-US" sz="1400" b="1" i="0" u="none" strike="noStrike" kern="1200" cap="none" spc="0" baseline="0" dirty="0">
              <a:ln w="9525">
                <a:solidFill>
                  <a:srgbClr val="FFFF00">
                    <a:alpha val="49000"/>
                  </a:srgbClr>
                </a:solidFill>
              </a:ln>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80663" y="6383365"/>
            <a:ext cx="1200150"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experience at the Japan Open, we discussed what we need to do to adapt to the environment of the World Championship.</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err="1">
                <a:solidFill>
                  <a:srgbClr val="1351B8"/>
                </a:solidFill>
                <a:uFillTx/>
                <a:latin typeface="Roboto Condensed" pitchFamily="2"/>
                <a:ea typeface="Roboto Condensed" pitchFamily="2"/>
                <a:cs typeface="Roboto Condensed" pitchFamily="2"/>
              </a:rPr>
              <a:t>Ⅾ</a:t>
            </a:r>
            <a:r>
              <a:rPr lang="en-US" sz="2400" b="1" i="0" u="none" strike="noStrike" kern="1200" cap="none" spc="0" baseline="0" dirty="0" err="1">
                <a:solidFill>
                  <a:srgbClr val="000000"/>
                </a:solidFill>
                <a:uFillTx/>
                <a:latin typeface="Roboto Condensed" pitchFamily="2"/>
                <a:ea typeface="Roboto Condensed" pitchFamily="2"/>
                <a:cs typeface="Roboto Condensed" pitchFamily="2"/>
              </a:rPr>
              <a:t>aily</a:t>
            </a:r>
            <a:r>
              <a:rPr lang="en-US" sz="2400" b="1" i="0" u="none" strike="noStrike" kern="1200" cap="none" spc="0" baseline="0" dirty="0">
                <a:solidFill>
                  <a:srgbClr val="000000"/>
                </a:solidFill>
                <a:uFillTx/>
                <a:latin typeface="Roboto Condensed" pitchFamily="2"/>
                <a:ea typeface="Roboto Condensed" pitchFamily="2"/>
                <a:cs typeface="Roboto Condensed" pitchFamily="2"/>
              </a:rPr>
              <a:t> accumulation and planning are important</a:t>
            </a:r>
            <a:endParaRPr lang="en-US" sz="1800" b="1"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468967"/>
            <a:ext cx="8917224" cy="1492716"/>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In order to enhance our technical skills, we have dedicated an enormous amount of time and made continuous, extraordinary efforts. On weekends, we work from </a:t>
            </a: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9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a:t>
            </a:r>
          </a:p>
          <a:p>
            <a:pPr lvl="0">
              <a:defRPr sz="1800" b="0" i="0" u="none" strike="noStrike" kern="0" cap="none" spc="0" baseline="0">
                <a:solidFill>
                  <a:srgbClr val="000000"/>
                </a:solidFill>
                <a:uFillTx/>
              </a:defRPr>
            </a:pP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1000" b="1" kern="1200" dirty="0">
                <a:latin typeface="游ゴシック" pitchFamily="50"/>
                <a:ea typeface="游ゴシック" pitchFamily="50"/>
              </a:rPr>
              <a:t>Our total activity time amounts to approximately 180,000 minutes — or about 3,140 hours. </a:t>
            </a:r>
          </a:p>
          <a:p>
            <a:pPr lvl="0">
              <a:defRPr sz="1800" b="0" i="0" u="none" strike="noStrike" kern="0" cap="none" spc="0" baseline="0">
                <a:solidFill>
                  <a:srgbClr val="000000"/>
                </a:solidFill>
                <a:uFillTx/>
              </a:defRPr>
            </a:pPr>
            <a:endParaRPr lang="en-US" altLang="ja-JP" sz="900" b="1"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1224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602932" y="6115051"/>
            <a:ext cx="661987" cy="204787"/>
          </a:xfrm>
          <a:prstGeom prst="chevron">
            <a:avLst>
              <a:gd name="adj" fmla="val 143313"/>
            </a:avLst>
          </a:prstGeom>
          <a:solidFill>
            <a:srgbClr val="73C7DB"/>
          </a:solidFill>
          <a:ln w="1270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0">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1"/>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15806" y="1368753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14785550" y="1363625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159712" y="17288037"/>
            <a:ext cx="573972" cy="932595"/>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1" name="矢印: 右 1070">
            <a:extLst>
              <a:ext uri="{FF2B5EF4-FFF2-40B4-BE49-F238E27FC236}">
                <a16:creationId xmlns:a16="http://schemas.microsoft.com/office/drawing/2014/main" id="{06C7AD00-DB2D-EFA2-904B-FB2766962F29}"/>
              </a:ext>
            </a:extLst>
          </p:cNvPr>
          <p:cNvSpPr/>
          <p:nvPr/>
        </p:nvSpPr>
        <p:spPr>
          <a:xfrm>
            <a:off x="17421133" y="10216352"/>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28434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68348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4"/>
          <a:stretch>
            <a:fillRect/>
          </a:stretch>
        </p:blipFill>
        <p:spPr>
          <a:xfrm>
            <a:off x="2396596" y="18792618"/>
            <a:ext cx="474692" cy="562181"/>
          </a:xfrm>
          <a:prstGeom prst="rect">
            <a:avLst/>
          </a:prstGeom>
          <a:noFill/>
          <a:ln cap="flat">
            <a:noFill/>
          </a:ln>
        </p:spPr>
      </p:pic>
      <p:pic>
        <p:nvPicPr>
          <p:cNvPr id="2254" name="図 2253">
            <a:extLst>
              <a:ext uri="{FF2B5EF4-FFF2-40B4-BE49-F238E27FC236}">
                <a16:creationId xmlns:a16="http://schemas.microsoft.com/office/drawing/2014/main" id="{ABCCF409-296C-DA0D-03DE-F5EC0730BFE4}"/>
              </a:ext>
            </a:extLst>
          </p:cNvPr>
          <p:cNvPicPr>
            <a:picLocks noChangeAspect="1"/>
          </p:cNvPicPr>
          <p:nvPr/>
        </p:nvPicPr>
        <p:blipFill>
          <a:blip r:embed="rId73">
            <a:clrChange>
              <a:clrFrom>
                <a:srgbClr val="FFFFFF"/>
              </a:clrFrom>
              <a:clrTo>
                <a:srgbClr val="FFFFFF">
                  <a:alpha val="0"/>
                </a:srgbClr>
              </a:clrTo>
            </a:clrChange>
          </a:blip>
          <a:stretch>
            <a:fillRect/>
          </a:stretch>
        </p:blipFill>
        <p:spPr>
          <a:xfrm>
            <a:off x="17276718" y="18716844"/>
            <a:ext cx="1379324" cy="1348787"/>
          </a:xfrm>
          <a:prstGeom prst="rect">
            <a:avLst/>
          </a:prstGeom>
        </p:spPr>
      </p:pic>
      <p:pic>
        <p:nvPicPr>
          <p:cNvPr id="2258" name="図 2257">
            <a:extLst>
              <a:ext uri="{FF2B5EF4-FFF2-40B4-BE49-F238E27FC236}">
                <a16:creationId xmlns:a16="http://schemas.microsoft.com/office/drawing/2014/main" id="{807B49CC-6C31-8EE9-4EE9-EC248F435B51}"/>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15495425" y="18766481"/>
            <a:ext cx="1480593" cy="1322972"/>
          </a:xfrm>
          <a:prstGeom prst="rect">
            <a:avLst/>
          </a:prstGeom>
        </p:spPr>
      </p:pic>
      <p:sp>
        <p:nvSpPr>
          <p:cNvPr id="2260" name="テキスト ボックス 1152">
            <a:extLst>
              <a:ext uri="{FF2B5EF4-FFF2-40B4-BE49-F238E27FC236}">
                <a16:creationId xmlns:a16="http://schemas.microsoft.com/office/drawing/2014/main" id="{92E6D42A-C85E-856D-1F72-8C900413C9FE}"/>
              </a:ext>
            </a:extLst>
          </p:cNvPr>
          <p:cNvSpPr txBox="1"/>
          <p:nvPr/>
        </p:nvSpPr>
        <p:spPr>
          <a:xfrm>
            <a:off x="17183188" y="19971060"/>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61" name="テキスト ボックス 1152">
            <a:extLst>
              <a:ext uri="{FF2B5EF4-FFF2-40B4-BE49-F238E27FC236}">
                <a16:creationId xmlns:a16="http://schemas.microsoft.com/office/drawing/2014/main" id="{BB05B2F9-C67D-365D-D270-785649058BF0}"/>
              </a:ext>
            </a:extLst>
          </p:cNvPr>
          <p:cNvSpPr txBox="1"/>
          <p:nvPr/>
        </p:nvSpPr>
        <p:spPr>
          <a:xfrm>
            <a:off x="15445535" y="19940580"/>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sp>
        <p:nvSpPr>
          <p:cNvPr id="3" name="矢印: 右 2">
            <a:extLst>
              <a:ext uri="{FF2B5EF4-FFF2-40B4-BE49-F238E27FC236}">
                <a16:creationId xmlns:a16="http://schemas.microsoft.com/office/drawing/2014/main" id="{C7877E8F-0C6D-8F9B-94A5-190C9FD579E3}"/>
              </a:ext>
            </a:extLst>
          </p:cNvPr>
          <p:cNvSpPr/>
          <p:nvPr/>
        </p:nvSpPr>
        <p:spPr>
          <a:xfrm>
            <a:off x="16905923" y="19162394"/>
            <a:ext cx="376807" cy="519383"/>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164199" y="6135368"/>
            <a:ext cx="91713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H1</a:t>
            </a:r>
            <a:endParaRPr lang="en-US" sz="9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9BD4DE7E-D294-603F-F471-0E9782E36105}"/>
              </a:ext>
            </a:extLst>
          </p:cNvPr>
          <p:cNvPicPr>
            <a:picLocks noChangeAspect="1"/>
          </p:cNvPicPr>
          <p:nvPr/>
        </p:nvPicPr>
        <p:blipFill>
          <a:blip r:embed="rId75"/>
          <a:srcRect l="16333" t="10985" r="16395" b="13592"/>
          <a:stretch/>
        </p:blipFill>
        <p:spPr>
          <a:xfrm>
            <a:off x="10561915" y="10733220"/>
            <a:ext cx="1627350" cy="1571625"/>
          </a:xfrm>
          <a:prstGeom prst="rect">
            <a:avLst/>
          </a:prstGeom>
        </p:spPr>
      </p:pic>
      <p:sp>
        <p:nvSpPr>
          <p:cNvPr id="58" name="テキスト ボックス 1152">
            <a:extLst>
              <a:ext uri="{FF2B5EF4-FFF2-40B4-BE49-F238E27FC236}">
                <a16:creationId xmlns:a16="http://schemas.microsoft.com/office/drawing/2014/main" id="{CD792952-F626-FBB5-1793-13F36E898239}"/>
              </a:ext>
            </a:extLst>
          </p:cNvPr>
          <p:cNvSpPr txBox="1"/>
          <p:nvPr/>
        </p:nvSpPr>
        <p:spPr>
          <a:xfrm>
            <a:off x="10559079" y="12300144"/>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pic>
        <p:nvPicPr>
          <p:cNvPr id="2294" name="図 2293">
            <a:extLst>
              <a:ext uri="{FF2B5EF4-FFF2-40B4-BE49-F238E27FC236}">
                <a16:creationId xmlns:a16="http://schemas.microsoft.com/office/drawing/2014/main" id="{AFE5B558-E08B-A3CF-C8CD-7CC53D9B5A18}"/>
              </a:ext>
            </a:extLst>
          </p:cNvPr>
          <p:cNvPicPr>
            <a:picLocks noChangeAspect="1"/>
          </p:cNvPicPr>
          <p:nvPr/>
        </p:nvPicPr>
        <p:blipFill>
          <a:blip r:embed="rId76"/>
          <a:stretch>
            <a:fillRect/>
          </a:stretch>
        </p:blipFill>
        <p:spPr>
          <a:xfrm>
            <a:off x="10995130" y="15124292"/>
            <a:ext cx="1168784" cy="1049370"/>
          </a:xfrm>
          <a:prstGeom prst="rect">
            <a:avLst/>
          </a:prstGeom>
        </p:spPr>
      </p:pic>
      <p:sp>
        <p:nvSpPr>
          <p:cNvPr id="2295" name="テキスト ボックス 2294">
            <a:extLst>
              <a:ext uri="{FF2B5EF4-FFF2-40B4-BE49-F238E27FC236}">
                <a16:creationId xmlns:a16="http://schemas.microsoft.com/office/drawing/2014/main" id="{D6E46B10-BE1F-A139-FD16-8A61848FACB7}"/>
              </a:ext>
            </a:extLst>
          </p:cNvPr>
          <p:cNvSpPr txBox="1"/>
          <p:nvPr/>
        </p:nvSpPr>
        <p:spPr>
          <a:xfrm>
            <a:off x="11029645" y="14887596"/>
            <a:ext cx="1175075" cy="261610"/>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Actual screen</a:t>
            </a:r>
            <a:endParaRPr kumimoji="1" lang="ja-JP" altLang="en-US" sz="1100" b="1" dirty="0">
              <a:latin typeface="+mj-lt"/>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C1894D2C-6DB4-8534-CB5F-99CD5B1190C7}"/>
              </a:ext>
            </a:extLst>
          </p:cNvPr>
          <p:cNvSpPr txBox="1"/>
          <p:nvPr/>
        </p:nvSpPr>
        <p:spPr>
          <a:xfrm>
            <a:off x="6489669" y="9499582"/>
            <a:ext cx="5838130" cy="3308598"/>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L</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ine Sensor  </a:t>
            </a:r>
          </a:p>
          <a:p>
            <a:pPr>
              <a:buNone/>
            </a:pPr>
            <a:r>
              <a:rPr lang="en-US" altLang="ja-JP" sz="900" dirty="0">
                <a:latin typeface="游ゴシック" panose="020B0400000000000000" pitchFamily="50" charset="-128"/>
                <a:ea typeface="游ゴシック" panose="020B0400000000000000" pitchFamily="50" charset="-128"/>
              </a:rPr>
              <a:t>   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a:t>
            </a:r>
          </a:p>
          <a:p>
            <a:pPr>
              <a:buNone/>
            </a:pPr>
            <a:r>
              <a:rPr lang="en-US" altLang="ja-JP" sz="900" dirty="0">
                <a:latin typeface="游ゴシック" panose="020B0400000000000000" pitchFamily="50" charset="-128"/>
                <a:ea typeface="游ゴシック" panose="020B0400000000000000" pitchFamily="50" charset="-128"/>
              </a:rPr>
              <a:t>the direction of course. By reliably detecting them, the robot can</a:t>
            </a:r>
          </a:p>
          <a:p>
            <a:pPr>
              <a:buNone/>
            </a:pP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always maintain the correct trajectory.</a:t>
            </a:r>
            <a:r>
              <a:rPr lang="en-US" altLang="ja-JP" sz="900" dirty="0">
                <a:latin typeface="游ゴシック" panose="020B0400000000000000" pitchFamily="50" charset="-128"/>
                <a:ea typeface="游ゴシック" panose="020B0400000000000000" pitchFamily="50" charset="-128"/>
              </a:rPr>
              <a:t> Meanwhile the outer </a:t>
            </a:r>
          </a:p>
          <a:p>
            <a:pPr>
              <a:buNone/>
            </a:pPr>
            <a:r>
              <a:rPr lang="en-US" altLang="ja-JP" sz="900" dirty="0">
                <a:latin typeface="游ゴシック" panose="020B0400000000000000" pitchFamily="50" charset="-128"/>
                <a:ea typeface="游ゴシック" panose="020B0400000000000000" pitchFamily="50" charset="-128"/>
              </a:rPr>
              <a:t>line sensors </a:t>
            </a:r>
            <a:r>
              <a:rPr lang="en-US" altLang="ja-JP" sz="900" b="1" dirty="0">
                <a:latin typeface="游ゴシック" panose="020B0400000000000000" pitchFamily="50" charset="-128"/>
                <a:ea typeface="游ゴシック" panose="020B0400000000000000" pitchFamily="50" charset="-128"/>
              </a:rPr>
              <a:t>serve as a reference to correct the robot so that </a:t>
            </a:r>
          </a:p>
          <a:p>
            <a:pPr>
              <a:buNone/>
            </a:pPr>
            <a:r>
              <a:rPr lang="en-US" altLang="ja-JP" sz="900" b="1" dirty="0">
                <a:latin typeface="游ゴシック" panose="020B0400000000000000" pitchFamily="50" charset="-128"/>
                <a:ea typeface="游ゴシック" panose="020B0400000000000000" pitchFamily="50" charset="-128"/>
              </a:rPr>
              <a:t>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a:t>
            </a:r>
          </a:p>
          <a:p>
            <a:pPr>
              <a:buNone/>
            </a:pPr>
            <a:r>
              <a:rPr lang="en-US" altLang="ja-JP" sz="900" dirty="0">
                <a:latin typeface="游ゴシック" panose="020B0400000000000000" pitchFamily="50" charset="-128"/>
                <a:ea typeface="游ゴシック" panose="020B0400000000000000" pitchFamily="50" charset="-128"/>
              </a:rPr>
              <a:t> It went out of the white line on the field. Therefore, by reviewing</a:t>
            </a:r>
          </a:p>
          <a:p>
            <a:pPr>
              <a:buNone/>
            </a:pPr>
            <a:r>
              <a:rPr lang="en-US" altLang="ja-JP" sz="900" dirty="0">
                <a:latin typeface="游ゴシック" panose="020B0400000000000000" pitchFamily="50" charset="-128"/>
                <a:ea typeface="游ゴシック" panose="020B0400000000000000" pitchFamily="50" charset="-128"/>
              </a:rPr>
              <a:t> the placement of the line sensors, we succeeded in reducing </a:t>
            </a:r>
          </a:p>
          <a:p>
            <a:pPr>
              <a:buNone/>
            </a:pPr>
            <a:r>
              <a:rPr lang="en-US" altLang="ja-JP" sz="900" dirty="0">
                <a:latin typeface="游ゴシック" panose="020B0400000000000000" pitchFamily="50" charset="-128"/>
                <a:ea typeface="游ゴシック" panose="020B0400000000000000" pitchFamily="50" charset="-128"/>
              </a:rPr>
              <a:t>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existed at the bottom of </a:t>
            </a:r>
          </a:p>
          <a:p>
            <a:pPr>
              <a:buNone/>
            </a:pPr>
            <a:r>
              <a:rPr lang="en-US" altLang="ja-JP" sz="900" dirty="0">
                <a:latin typeface="游ゴシック" panose="020B0400000000000000" pitchFamily="50" charset="-128"/>
                <a:ea typeface="游ゴシック" panose="020B0400000000000000" pitchFamily="50" charset="-128"/>
              </a:rPr>
              <a:t>the robot. This has further improved </a:t>
            </a:r>
            <a:r>
              <a:rPr lang="en-US" altLang="ja-JP" sz="900" b="1" dirty="0">
                <a:latin typeface="游ゴシック" panose="020B0400000000000000" pitchFamily="50" charset="-128"/>
                <a:ea typeface="游ゴシック" panose="020B0400000000000000" pitchFamily="50" charset="-128"/>
              </a:rPr>
              <a:t>the overall line detection </a:t>
            </a:r>
          </a:p>
          <a:p>
            <a:pPr>
              <a:buNone/>
            </a:pPr>
            <a:r>
              <a:rPr lang="en-US" altLang="ja-JP" sz="900" b="1" dirty="0">
                <a:latin typeface="游ゴシック" panose="020B0400000000000000" pitchFamily="50" charset="-128"/>
                <a:ea typeface="游ゴシック" panose="020B0400000000000000" pitchFamily="50" charset="-128"/>
              </a:rPr>
              <a:t>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previously used optical modulation photo ICs, which cost 250 yen each. </a:t>
            </a:r>
          </a:p>
          <a:p>
            <a:pPr>
              <a:buNone/>
            </a:pPr>
            <a:r>
              <a:rPr lang="en-US" altLang="ja-JP" sz="900" dirty="0">
                <a:latin typeface="游ゴシック" panose="020B0400000000000000" pitchFamily="50" charset="-128"/>
                <a:ea typeface="游ゴシック" panose="020B0400000000000000" pitchFamily="50" charset="-128"/>
              </a:rPr>
              <a:t>However, to reduce costs, we introduced phototransistors, which cost 50 yen each.</a:t>
            </a:r>
          </a:p>
        </p:txBody>
      </p:sp>
      <p:cxnSp>
        <p:nvCxnSpPr>
          <p:cNvPr id="225" name="直線コネクタ 224">
            <a:extLst>
              <a:ext uri="{FF2B5EF4-FFF2-40B4-BE49-F238E27FC236}">
                <a16:creationId xmlns:a16="http://schemas.microsoft.com/office/drawing/2014/main" id="{E6ECE797-C8E9-C467-6920-E137AABF4FBC}"/>
              </a:ext>
            </a:extLst>
          </p:cNvPr>
          <p:cNvCxnSpPr>
            <a:cxnSpLocks/>
            <a:stCxn id="218" idx="2"/>
          </p:cNvCxnSpPr>
          <p:nvPr/>
        </p:nvCxnSpPr>
        <p:spPr>
          <a:xfrm flipH="1">
            <a:off x="3595032" y="9900217"/>
            <a:ext cx="893809" cy="129389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F80C3376-7088-55EF-E5BF-5DFBA9E210C9}"/>
              </a:ext>
            </a:extLst>
          </p:cNvPr>
          <p:cNvCxnSpPr>
            <a:cxnSpLocks/>
          </p:cNvCxnSpPr>
          <p:nvPr/>
        </p:nvCxnSpPr>
        <p:spPr>
          <a:xfrm flipV="1">
            <a:off x="915681" y="12785014"/>
            <a:ext cx="1510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6732D78C-35A1-53EB-6CD3-D715A61D56A5}"/>
              </a:ext>
            </a:extLst>
          </p:cNvPr>
          <p:cNvCxnSpPr>
            <a:cxnSpLocks/>
          </p:cNvCxnSpPr>
          <p:nvPr/>
        </p:nvCxnSpPr>
        <p:spPr>
          <a:xfrm>
            <a:off x="508000" y="11236986"/>
            <a:ext cx="889000" cy="686755"/>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33" name="直線コネクタ 232">
            <a:extLst>
              <a:ext uri="{FF2B5EF4-FFF2-40B4-BE49-F238E27FC236}">
                <a16:creationId xmlns:a16="http://schemas.microsoft.com/office/drawing/2014/main" id="{F123A90C-F2FC-242B-50B6-F336AB23B65F}"/>
              </a:ext>
            </a:extLst>
          </p:cNvPr>
          <p:cNvCxnSpPr>
            <a:cxnSpLocks/>
          </p:cNvCxnSpPr>
          <p:nvPr/>
        </p:nvCxnSpPr>
        <p:spPr>
          <a:xfrm flipH="1">
            <a:off x="3918693" y="11315700"/>
            <a:ext cx="1859807" cy="146931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FA3DCAA5-04AB-9B45-BFC7-EAC070D0F5C9}"/>
              </a:ext>
            </a:extLst>
          </p:cNvPr>
          <p:cNvCxnSpPr>
            <a:cxnSpLocks/>
            <a:stCxn id="263" idx="0"/>
          </p:cNvCxnSpPr>
          <p:nvPr/>
        </p:nvCxnSpPr>
        <p:spPr>
          <a:xfrm flipV="1">
            <a:off x="516631" y="11911250"/>
            <a:ext cx="1496319" cy="4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56E5A55A-F291-1B8A-264C-655BAE3F4249}"/>
              </a:ext>
            </a:extLst>
          </p:cNvPr>
          <p:cNvCxnSpPr>
            <a:cxnSpLocks/>
          </p:cNvCxnSpPr>
          <p:nvPr/>
        </p:nvCxnSpPr>
        <p:spPr>
          <a:xfrm flipH="1">
            <a:off x="3841750" y="10582783"/>
            <a:ext cx="1581150" cy="129300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1F85DE4F-4C59-7203-0D6A-1849733BEF2B}"/>
              </a:ext>
            </a:extLst>
          </p:cNvPr>
          <p:cNvCxnSpPr>
            <a:cxnSpLocks/>
            <a:stCxn id="210" idx="2"/>
          </p:cNvCxnSpPr>
          <p:nvPr/>
        </p:nvCxnSpPr>
        <p:spPr>
          <a:xfrm flipH="1">
            <a:off x="2444750" y="11974311"/>
            <a:ext cx="3492024" cy="1665673"/>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656E9DC3-DC09-4630-55CC-379DE7D41DBC}"/>
              </a:ext>
            </a:extLst>
          </p:cNvPr>
          <p:cNvCxnSpPr>
            <a:cxnSpLocks/>
            <a:stCxn id="210" idx="2"/>
          </p:cNvCxnSpPr>
          <p:nvPr/>
        </p:nvCxnSpPr>
        <p:spPr>
          <a:xfrm flipH="1">
            <a:off x="4616450" y="11974311"/>
            <a:ext cx="1320324" cy="146640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51CB94B0-7E3C-B24B-7456-49657829DEDA}"/>
              </a:ext>
            </a:extLst>
          </p:cNvPr>
          <p:cNvCxnSpPr>
            <a:cxnSpLocks/>
          </p:cNvCxnSpPr>
          <p:nvPr/>
        </p:nvCxnSpPr>
        <p:spPr>
          <a:xfrm>
            <a:off x="1244600" y="9831228"/>
            <a:ext cx="1447187" cy="43672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18" name="六角形 217">
            <a:extLst>
              <a:ext uri="{FF2B5EF4-FFF2-40B4-BE49-F238E27FC236}">
                <a16:creationId xmlns:a16="http://schemas.microsoft.com/office/drawing/2014/main" id="{3D895AB5-BACD-7D7A-44C9-5F4219ABE985}"/>
              </a:ext>
            </a:extLst>
          </p:cNvPr>
          <p:cNvSpPr/>
          <p:nvPr/>
        </p:nvSpPr>
        <p:spPr>
          <a:xfrm>
            <a:off x="4420022" y="962494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0" name="六角形 209">
            <a:extLst>
              <a:ext uri="{FF2B5EF4-FFF2-40B4-BE49-F238E27FC236}">
                <a16:creationId xmlns:a16="http://schemas.microsoft.com/office/drawing/2014/main" id="{B67B80CF-37DE-032D-CFCA-0406F76D0B27}"/>
              </a:ext>
            </a:extLst>
          </p:cNvPr>
          <p:cNvSpPr/>
          <p:nvPr/>
        </p:nvSpPr>
        <p:spPr>
          <a:xfrm>
            <a:off x="5867955" y="1169903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1" name="テキスト ボックス 260">
            <a:extLst>
              <a:ext uri="{FF2B5EF4-FFF2-40B4-BE49-F238E27FC236}">
                <a16:creationId xmlns:a16="http://schemas.microsoft.com/office/drawing/2014/main" id="{85D657C9-7E77-8DCA-8D18-24022D3EC06A}"/>
              </a:ext>
            </a:extLst>
          </p:cNvPr>
          <p:cNvSpPr txBox="1"/>
          <p:nvPr/>
        </p:nvSpPr>
        <p:spPr>
          <a:xfrm>
            <a:off x="5784355" y="11648466"/>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endParaRPr lang="en-US" altLang="ja-JP" sz="900" dirty="0">
              <a:latin typeface="游ゴシック" panose="020B0400000000000000" pitchFamily="50" charset="-128"/>
              <a:ea typeface="游ゴシック" panose="020B0400000000000000" pitchFamily="50" charset="-128"/>
            </a:endParaRPr>
          </a:p>
        </p:txBody>
      </p:sp>
      <p:sp>
        <p:nvSpPr>
          <p:cNvPr id="263" name="六角形 262">
            <a:extLst>
              <a:ext uri="{FF2B5EF4-FFF2-40B4-BE49-F238E27FC236}">
                <a16:creationId xmlns:a16="http://schemas.microsoft.com/office/drawing/2014/main" id="{6BADF691-6ACD-E2D8-2449-63638C0C5B50}"/>
              </a:ext>
            </a:extLst>
          </p:cNvPr>
          <p:cNvSpPr/>
          <p:nvPr/>
        </p:nvSpPr>
        <p:spPr>
          <a:xfrm>
            <a:off x="196782" y="1225384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4" name="六角形 263">
            <a:extLst>
              <a:ext uri="{FF2B5EF4-FFF2-40B4-BE49-F238E27FC236}">
                <a16:creationId xmlns:a16="http://schemas.microsoft.com/office/drawing/2014/main" id="{C5FED397-6FD2-2FF6-07C6-6189960216B7}"/>
              </a:ext>
            </a:extLst>
          </p:cNvPr>
          <p:cNvSpPr/>
          <p:nvPr/>
        </p:nvSpPr>
        <p:spPr>
          <a:xfrm>
            <a:off x="5372800" y="1030750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7" name="テキスト ボックス 266">
            <a:extLst>
              <a:ext uri="{FF2B5EF4-FFF2-40B4-BE49-F238E27FC236}">
                <a16:creationId xmlns:a16="http://schemas.microsoft.com/office/drawing/2014/main" id="{C24A0E3B-F9CB-EDDE-D0DA-8C1A36D65221}"/>
              </a:ext>
            </a:extLst>
          </p:cNvPr>
          <p:cNvSpPr txBox="1"/>
          <p:nvPr/>
        </p:nvSpPr>
        <p:spPr>
          <a:xfrm>
            <a:off x="5294301" y="10254414"/>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a:t>
            </a:r>
            <a:endParaRPr lang="en-US" altLang="ja-JP" sz="900" dirty="0">
              <a:latin typeface="游ゴシック" panose="020B0400000000000000" pitchFamily="50" charset="-128"/>
              <a:ea typeface="游ゴシック" panose="020B0400000000000000" pitchFamily="50" charset="-128"/>
            </a:endParaRPr>
          </a:p>
        </p:txBody>
      </p:sp>
      <p:sp>
        <p:nvSpPr>
          <p:cNvPr id="268" name="テキスト ボックス 267">
            <a:extLst>
              <a:ext uri="{FF2B5EF4-FFF2-40B4-BE49-F238E27FC236}">
                <a16:creationId xmlns:a16="http://schemas.microsoft.com/office/drawing/2014/main" id="{EA65BE4F-0D26-99F4-F67D-5BAD65B3C90D}"/>
              </a:ext>
            </a:extLst>
          </p:cNvPr>
          <p:cNvSpPr txBox="1"/>
          <p:nvPr/>
        </p:nvSpPr>
        <p:spPr>
          <a:xfrm>
            <a:off x="4352979" y="9574193"/>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endParaRPr lang="en-US" altLang="ja-JP" sz="900" dirty="0">
              <a:latin typeface="游ゴシック" panose="020B0400000000000000" pitchFamily="50" charset="-128"/>
              <a:ea typeface="游ゴシック" panose="020B0400000000000000" pitchFamily="50" charset="-128"/>
            </a:endParaRPr>
          </a:p>
        </p:txBody>
      </p:sp>
      <p:sp>
        <p:nvSpPr>
          <p:cNvPr id="272" name="テキスト ボックス 271">
            <a:extLst>
              <a:ext uri="{FF2B5EF4-FFF2-40B4-BE49-F238E27FC236}">
                <a16:creationId xmlns:a16="http://schemas.microsoft.com/office/drawing/2014/main" id="{97DE75D3-2A24-99EF-04D8-E464D4D405C1}"/>
              </a:ext>
            </a:extLst>
          </p:cNvPr>
          <p:cNvSpPr txBox="1"/>
          <p:nvPr/>
        </p:nvSpPr>
        <p:spPr>
          <a:xfrm>
            <a:off x="124829" y="12207077"/>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endParaRPr lang="en-US" altLang="ja-JP" sz="900" dirty="0">
              <a:latin typeface="游ゴシック" panose="020B0400000000000000" pitchFamily="50" charset="-128"/>
              <a:ea typeface="游ゴシック" panose="020B0400000000000000" pitchFamily="50" charset="-128"/>
            </a:endParaRPr>
          </a:p>
        </p:txBody>
      </p:sp>
      <p:sp>
        <p:nvSpPr>
          <p:cNvPr id="281" name="六角形 280">
            <a:extLst>
              <a:ext uri="{FF2B5EF4-FFF2-40B4-BE49-F238E27FC236}">
                <a16:creationId xmlns:a16="http://schemas.microsoft.com/office/drawing/2014/main" id="{7B6F5AC4-BB8C-BA3E-FDDA-EC65997CB5B7}"/>
              </a:ext>
            </a:extLst>
          </p:cNvPr>
          <p:cNvSpPr/>
          <p:nvPr/>
        </p:nvSpPr>
        <p:spPr>
          <a:xfrm>
            <a:off x="958328" y="961077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2" name="六角形 281">
            <a:extLst>
              <a:ext uri="{FF2B5EF4-FFF2-40B4-BE49-F238E27FC236}">
                <a16:creationId xmlns:a16="http://schemas.microsoft.com/office/drawing/2014/main" id="{DD042A21-3508-56B6-CC62-80098B5C0833}"/>
              </a:ext>
            </a:extLst>
          </p:cNvPr>
          <p:cNvSpPr/>
          <p:nvPr/>
        </p:nvSpPr>
        <p:spPr>
          <a:xfrm>
            <a:off x="216473" y="1103299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3" name="六角形 282">
            <a:extLst>
              <a:ext uri="{FF2B5EF4-FFF2-40B4-BE49-F238E27FC236}">
                <a16:creationId xmlns:a16="http://schemas.microsoft.com/office/drawing/2014/main" id="{78E87C2F-A3AB-5457-B613-B15355BA4E44}"/>
              </a:ext>
            </a:extLst>
          </p:cNvPr>
          <p:cNvSpPr/>
          <p:nvPr/>
        </p:nvSpPr>
        <p:spPr>
          <a:xfrm>
            <a:off x="5717764" y="1105033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0" name="テキスト ボックス 279">
            <a:extLst>
              <a:ext uri="{FF2B5EF4-FFF2-40B4-BE49-F238E27FC236}">
                <a16:creationId xmlns:a16="http://schemas.microsoft.com/office/drawing/2014/main" id="{50E4987B-C517-A0A1-6E2B-B757EB3EE798}"/>
              </a:ext>
            </a:extLst>
          </p:cNvPr>
          <p:cNvSpPr txBox="1"/>
          <p:nvPr/>
        </p:nvSpPr>
        <p:spPr>
          <a:xfrm>
            <a:off x="143879" y="10985725"/>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endParaRPr lang="en-US" altLang="ja-JP" sz="900" dirty="0">
              <a:latin typeface="游ゴシック" panose="020B0400000000000000" pitchFamily="50" charset="-128"/>
              <a:ea typeface="游ゴシック" panose="020B0400000000000000" pitchFamily="50" charset="-128"/>
            </a:endParaRPr>
          </a:p>
        </p:txBody>
      </p:sp>
      <p:sp>
        <p:nvSpPr>
          <p:cNvPr id="302" name="テキスト ボックス 301">
            <a:extLst>
              <a:ext uri="{FF2B5EF4-FFF2-40B4-BE49-F238E27FC236}">
                <a16:creationId xmlns:a16="http://schemas.microsoft.com/office/drawing/2014/main" id="{84B68485-FF82-34F1-793D-6241EF51C5FC}"/>
              </a:ext>
            </a:extLst>
          </p:cNvPr>
          <p:cNvSpPr txBox="1"/>
          <p:nvPr/>
        </p:nvSpPr>
        <p:spPr>
          <a:xfrm>
            <a:off x="898272" y="9569052"/>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07</a:t>
            </a:r>
            <a:endParaRPr lang="en-US" altLang="ja-JP" sz="900" dirty="0">
              <a:latin typeface="游ゴシック" panose="020B0400000000000000" pitchFamily="50" charset="-128"/>
              <a:ea typeface="游ゴシック" panose="020B0400000000000000" pitchFamily="50" charset="-128"/>
            </a:endParaRPr>
          </a:p>
        </p:txBody>
      </p:sp>
      <p:sp>
        <p:nvSpPr>
          <p:cNvPr id="307" name="テキスト ボックス 306">
            <a:extLst>
              <a:ext uri="{FF2B5EF4-FFF2-40B4-BE49-F238E27FC236}">
                <a16:creationId xmlns:a16="http://schemas.microsoft.com/office/drawing/2014/main" id="{E34D855E-74FB-C973-FDB6-39757E0F41F5}"/>
              </a:ext>
            </a:extLst>
          </p:cNvPr>
          <p:cNvSpPr txBox="1"/>
          <p:nvPr/>
        </p:nvSpPr>
        <p:spPr>
          <a:xfrm>
            <a:off x="5663520" y="11004911"/>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endParaRPr lang="en-US" altLang="ja-JP" sz="900" dirty="0">
              <a:latin typeface="游ゴシック" panose="020B0400000000000000" pitchFamily="50" charset="-128"/>
              <a:ea typeface="游ゴシック" panose="020B0400000000000000" pitchFamily="50" charset="-128"/>
            </a:endParaRPr>
          </a:p>
        </p:txBody>
      </p:sp>
      <p:cxnSp>
        <p:nvCxnSpPr>
          <p:cNvPr id="308" name="直線コネクタ 307">
            <a:extLst>
              <a:ext uri="{FF2B5EF4-FFF2-40B4-BE49-F238E27FC236}">
                <a16:creationId xmlns:a16="http://schemas.microsoft.com/office/drawing/2014/main" id="{D12CD764-5B69-F61F-1160-C0484584DDC4}"/>
              </a:ext>
            </a:extLst>
          </p:cNvPr>
          <p:cNvCxnSpPr>
            <a:cxnSpLocks/>
          </p:cNvCxnSpPr>
          <p:nvPr/>
        </p:nvCxnSpPr>
        <p:spPr>
          <a:xfrm>
            <a:off x="584200" y="10102850"/>
            <a:ext cx="914125" cy="15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6" name="六角形 305">
            <a:extLst>
              <a:ext uri="{FF2B5EF4-FFF2-40B4-BE49-F238E27FC236}">
                <a16:creationId xmlns:a16="http://schemas.microsoft.com/office/drawing/2014/main" id="{4C51B09F-EF34-A43C-737A-167FACF67820}"/>
              </a:ext>
            </a:extLst>
          </p:cNvPr>
          <p:cNvSpPr/>
          <p:nvPr/>
        </p:nvSpPr>
        <p:spPr>
          <a:xfrm>
            <a:off x="309729" y="989339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2" name="テキスト ボックス 2051">
            <a:extLst>
              <a:ext uri="{FF2B5EF4-FFF2-40B4-BE49-F238E27FC236}">
                <a16:creationId xmlns:a16="http://schemas.microsoft.com/office/drawing/2014/main" id="{B5E5DC27-0E92-CFE8-1EF0-DBD3C1836851}"/>
              </a:ext>
            </a:extLst>
          </p:cNvPr>
          <p:cNvSpPr txBox="1"/>
          <p:nvPr/>
        </p:nvSpPr>
        <p:spPr>
          <a:xfrm>
            <a:off x="244222" y="9850278"/>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endParaRPr lang="en-US" altLang="ja-JP" sz="900" dirty="0">
              <a:latin typeface="游ゴシック" panose="020B0400000000000000" pitchFamily="50" charset="-128"/>
              <a:ea typeface="游ゴシック" panose="020B0400000000000000" pitchFamily="50" charset="-128"/>
            </a:endParaRPr>
          </a:p>
        </p:txBody>
      </p:sp>
      <p:cxnSp>
        <p:nvCxnSpPr>
          <p:cNvPr id="2057" name="直線コネクタ 2056">
            <a:extLst>
              <a:ext uri="{FF2B5EF4-FFF2-40B4-BE49-F238E27FC236}">
                <a16:creationId xmlns:a16="http://schemas.microsoft.com/office/drawing/2014/main" id="{C961150A-5F1B-D18D-F173-94E236E71691}"/>
              </a:ext>
            </a:extLst>
          </p:cNvPr>
          <p:cNvCxnSpPr>
            <a:cxnSpLocks/>
          </p:cNvCxnSpPr>
          <p:nvPr/>
        </p:nvCxnSpPr>
        <p:spPr>
          <a:xfrm flipV="1">
            <a:off x="915681" y="12785014"/>
            <a:ext cx="494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5" name="六角形 304">
            <a:extLst>
              <a:ext uri="{FF2B5EF4-FFF2-40B4-BE49-F238E27FC236}">
                <a16:creationId xmlns:a16="http://schemas.microsoft.com/office/drawing/2014/main" id="{F7D02E52-BFB6-D7A0-B965-6A852DC3D9E3}"/>
              </a:ext>
            </a:extLst>
          </p:cNvPr>
          <p:cNvSpPr/>
          <p:nvPr/>
        </p:nvSpPr>
        <p:spPr>
          <a:xfrm>
            <a:off x="595832" y="1331532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3" name="テキスト ボックス 2052">
            <a:extLst>
              <a:ext uri="{FF2B5EF4-FFF2-40B4-BE49-F238E27FC236}">
                <a16:creationId xmlns:a16="http://schemas.microsoft.com/office/drawing/2014/main" id="{709C93CC-CC2D-8CA5-32BD-B7A8AC512E53}"/>
              </a:ext>
            </a:extLst>
          </p:cNvPr>
          <p:cNvSpPr txBox="1"/>
          <p:nvPr/>
        </p:nvSpPr>
        <p:spPr>
          <a:xfrm>
            <a:off x="526929" y="13268609"/>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endParaRPr lang="en-US" altLang="ja-JP" sz="9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8608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C3046-A11A-DFFD-F00E-83949E4A1B58}"/>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AA4739DA-2730-A168-857E-D32EC240A9CE}"/>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00313516"/>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39095</TotalTime>
  <Words>4709</Words>
  <Application>Microsoft Office PowerPoint</Application>
  <PresentationFormat>ユーザー設定</PresentationFormat>
  <Paragraphs>450</Paragraphs>
  <Slides>2</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vt:i4>
      </vt:variant>
    </vt:vector>
  </HeadingPairs>
  <TitlesOfParts>
    <vt:vector size="11" baseType="lpstr">
      <vt:lpstr>Cascadia Code</vt:lpstr>
      <vt:lpstr>HG創英ﾌﾟﾚｾﾞﾝｽEB</vt:lpstr>
      <vt:lpstr>Bahnschrift SemiCondensed</vt:lpstr>
      <vt:lpstr>游ゴシック</vt:lpstr>
      <vt:lpstr>Roboto Black</vt:lpstr>
      <vt:lpstr>Arial</vt:lpstr>
      <vt:lpstr>Roboto Condensed</vt:lpstr>
      <vt:lpstr>Arial Narrow Bold</vt:lpstr>
      <vt:lpstr>Office テーマ</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102</cp:revision>
  <cp:lastPrinted>2025-07-02T09:54:40Z</cp:lastPrinted>
  <dcterms:modified xsi:type="dcterms:W3CDTF">2025-07-16T02:47:50Z</dcterms:modified>
</cp:coreProperties>
</file>